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3" name="Shape 26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dy Level One…"/>
          <p:cNvSpPr txBox="1"/>
          <p:nvPr>
            <p:ph type="body" sz="quarter" idx="1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>
            <a:lvl1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Google Shape;91;p11"/>
          <p:cNvSpPr txBox="1"/>
          <p:nvPr>
            <p:ph type="body" sz="quarter" idx="13"/>
          </p:nvPr>
        </p:nvSpPr>
        <p:spPr>
          <a:xfrm>
            <a:off x="719667" y="1716196"/>
            <a:ext cx="10752667" cy="144572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Google Shape;92;p11"/>
          <p:cNvSpPr txBox="1"/>
          <p:nvPr>
            <p:ph type="body" sz="half" idx="14"/>
          </p:nvPr>
        </p:nvSpPr>
        <p:spPr>
          <a:xfrm>
            <a:off x="719137" y="3606800"/>
            <a:ext cx="10753726" cy="27336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dy Level One…"/>
          <p:cNvSpPr txBox="1"/>
          <p:nvPr>
            <p:ph type="body" sz="quarter" idx="1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>
            <a:lvl1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Google Shape;96;p12"/>
          <p:cNvSpPr txBox="1"/>
          <p:nvPr>
            <p:ph type="body" idx="13"/>
          </p:nvPr>
        </p:nvSpPr>
        <p:spPr>
          <a:xfrm>
            <a:off x="719138" y="1838035"/>
            <a:ext cx="10753726" cy="4535781"/>
          </a:xfrm>
          <a:prstGeom prst="rect">
            <a:avLst/>
          </a:prstGeom>
          <a:solidFill>
            <a:srgbClr val="3F3F3F"/>
          </a:solidFill>
        </p:spPr>
        <p:txBody>
          <a:bodyPr/>
          <a:lstStyle/>
          <a:p>
            <a:pPr/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Переход на live-co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98;p13" descr="Google Shape;98;p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Google Shape;99;p13"/>
          <p:cNvSpPr txBox="1"/>
          <p:nvPr/>
        </p:nvSpPr>
        <p:spPr>
          <a:xfrm>
            <a:off x="2753616" y="1341405"/>
            <a:ext cx="6684766" cy="4422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defRPr sz="25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LIVE</a:t>
            </a:r>
          </a:p>
        </p:txBody>
      </p:sp>
      <p:sp>
        <p:nvSpPr>
          <p:cNvPr id="155" name="Body Level One…"/>
          <p:cNvSpPr txBox="1"/>
          <p:nvPr>
            <p:ph type="body" sz="quarter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</p:spPr>
        <p:txBody>
          <a:bodyPr/>
          <a:lstStyle>
            <a:lvl1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3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1371600" indent="-419100" algn="ctr">
              <a:lnSpc>
                <a:spcPct val="100000"/>
              </a:lnSpc>
              <a:spcBef>
                <a:spcPts val="0"/>
              </a:spcBef>
              <a:buClrTx/>
              <a:buSzPts val="3000"/>
              <a:buFontTx/>
              <a:defRPr sz="3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1828800" indent="-419100" algn="ctr">
              <a:lnSpc>
                <a:spcPct val="100000"/>
              </a:lnSpc>
              <a:spcBef>
                <a:spcPts val="0"/>
              </a:spcBef>
              <a:buClrTx/>
              <a:buSzPts val="3000"/>
              <a:buFontTx/>
              <a:defRPr sz="3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2286000" indent="-419100" algn="ctr">
              <a:lnSpc>
                <a:spcPct val="100000"/>
              </a:lnSpc>
              <a:spcBef>
                <a:spcPts val="0"/>
              </a:spcBef>
              <a:buClrTx/>
              <a:buSzPts val="3000"/>
              <a:buFontTx/>
              <a:defRPr sz="3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2743200" indent="-419100" algn="ctr">
              <a:lnSpc>
                <a:spcPct val="100000"/>
              </a:lnSpc>
              <a:spcBef>
                <a:spcPts val="0"/>
              </a:spcBef>
              <a:buClrTx/>
              <a:buSzPts val="3000"/>
              <a:buFontTx/>
              <a:defRPr sz="3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Список литератур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Body Level One…"/>
          <p:cNvSpPr txBox="1"/>
          <p:nvPr>
            <p:ph type="body" sz="quarter" idx="1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>
            <a:lvl1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4" name="Google Shape;104;p14"/>
          <p:cNvSpPr txBox="1"/>
          <p:nvPr>
            <p:ph type="body" idx="13"/>
          </p:nvPr>
        </p:nvSpPr>
        <p:spPr>
          <a:xfrm>
            <a:off x="719137" y="1818640"/>
            <a:ext cx="10753726" cy="452183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06;p15"/>
          <p:cNvSpPr/>
          <p:nvPr>
            <p:ph type="pic" idx="13"/>
          </p:nvPr>
        </p:nvSpPr>
        <p:spPr>
          <a:xfrm>
            <a:off x="1" y="1"/>
            <a:ext cx="12192001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Структура презентации">
    <p:bg>
      <p:bgPr>
        <a:solidFill>
          <a:srgbClr val="FE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08;p16" descr="Google Shape;108;p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" y="-2802"/>
            <a:ext cx="12192000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Google Shape;109;p16"/>
          <p:cNvSpPr/>
          <p:nvPr/>
        </p:nvSpPr>
        <p:spPr>
          <a:xfrm>
            <a:off x="1490787" y="1864920"/>
            <a:ext cx="3886718" cy="10618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8649" y="0"/>
                </a:lnTo>
                <a:lnTo>
                  <a:pt x="21600" y="10800"/>
                </a:lnTo>
                <a:lnTo>
                  <a:pt x="18649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40CDD0"/>
          </a:solidFill>
          <a:ln w="12700">
            <a:miter lim="400000"/>
          </a:ln>
          <a:effectLst>
            <a:outerShdw sx="100000" sy="100000" kx="0" ky="0" algn="b" rotWithShape="0" blurRad="50800" dist="38100" dir="5400000">
              <a:srgbClr val="000000">
                <a:alpha val="29802"/>
              </a:srgbClr>
            </a:outerShdw>
          </a:effectLst>
        </p:spPr>
        <p:txBody>
          <a:bodyPr lIns="0" tIns="0" rIns="0" bIns="0" anchor="ctr"/>
          <a:lstStyle/>
          <a:p>
            <a:pPr>
              <a:defRPr sz="2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182" name="Google Shape;110;p16"/>
          <p:cNvSpPr/>
          <p:nvPr/>
        </p:nvSpPr>
        <p:spPr>
          <a:xfrm>
            <a:off x="1490786" y="3445247"/>
            <a:ext cx="3886719" cy="10618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8649" y="0"/>
                </a:lnTo>
                <a:lnTo>
                  <a:pt x="21600" y="10800"/>
                </a:lnTo>
                <a:lnTo>
                  <a:pt x="18649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83DFE1">
              <a:alpha val="40000"/>
            </a:srgbClr>
          </a:solidFill>
          <a:ln w="12700">
            <a:miter lim="400000"/>
          </a:ln>
          <a:effectLst>
            <a:outerShdw sx="100000" sy="100000" kx="0" ky="0" algn="b" rotWithShape="0" blurRad="50800" dist="38100" dir="5400000">
              <a:srgbClr val="000000">
                <a:alpha val="29802"/>
              </a:srgbClr>
            </a:outerShdw>
          </a:effectLst>
        </p:spPr>
        <p:txBody>
          <a:bodyPr lIns="0" tIns="0" rIns="0" bIns="0" anchor="ctr"/>
          <a:lstStyle/>
          <a:p>
            <a:pPr indent="182562">
              <a:defRPr sz="2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183" name="Google Shape;111;p16"/>
          <p:cNvSpPr/>
          <p:nvPr/>
        </p:nvSpPr>
        <p:spPr>
          <a:xfrm>
            <a:off x="1479658" y="5025576"/>
            <a:ext cx="3886719" cy="10618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8649" y="0"/>
                </a:lnTo>
                <a:lnTo>
                  <a:pt x="21600" y="10800"/>
                </a:lnTo>
                <a:lnTo>
                  <a:pt x="18649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83DFE1">
              <a:alpha val="40000"/>
            </a:srgbClr>
          </a:solidFill>
          <a:ln w="12700">
            <a:miter lim="400000"/>
          </a:ln>
          <a:effectLst>
            <a:outerShdw sx="100000" sy="100000" kx="0" ky="0" algn="b" rotWithShape="0" blurRad="50800" dist="38100" dir="5400000">
              <a:srgbClr val="000000">
                <a:alpha val="29802"/>
              </a:srgbClr>
            </a:outerShdw>
          </a:effectLst>
        </p:spPr>
        <p:txBody>
          <a:bodyPr lIns="0" tIns="0" rIns="0" bIns="0" anchor="ctr"/>
          <a:lstStyle/>
          <a:p>
            <a:pPr indent="182562">
              <a:defRPr sz="2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184" name="Body Level One…"/>
          <p:cNvSpPr txBox="1"/>
          <p:nvPr>
            <p:ph type="body" sz="quarter" idx="1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>
            <a:lvl1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5" name="Google Shape;113;p16"/>
          <p:cNvSpPr txBox="1"/>
          <p:nvPr>
            <p:ph type="body" sz="quarter" idx="13"/>
          </p:nvPr>
        </p:nvSpPr>
        <p:spPr>
          <a:xfrm>
            <a:off x="6017342" y="1864920"/>
            <a:ext cx="5456048" cy="299341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Google Shape;114;p16"/>
          <p:cNvSpPr txBox="1"/>
          <p:nvPr>
            <p:ph type="body" sz="quarter" idx="14"/>
          </p:nvPr>
        </p:nvSpPr>
        <p:spPr>
          <a:xfrm>
            <a:off x="1589086" y="2058988"/>
            <a:ext cx="3343136" cy="665166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187" name="Google Shape;115;p16"/>
          <p:cNvSpPr txBox="1"/>
          <p:nvPr>
            <p:ph type="body" sz="quarter" idx="15"/>
          </p:nvPr>
        </p:nvSpPr>
        <p:spPr>
          <a:xfrm>
            <a:off x="1589086" y="3643610"/>
            <a:ext cx="3343136" cy="665166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188" name="Google Shape;116;p16"/>
          <p:cNvSpPr txBox="1"/>
          <p:nvPr>
            <p:ph type="body" sz="quarter" idx="16"/>
          </p:nvPr>
        </p:nvSpPr>
        <p:spPr>
          <a:xfrm>
            <a:off x="1589086" y="5223936"/>
            <a:ext cx="3343136" cy="665166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1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Два списка">
    <p:bg>
      <p:bgPr>
        <a:solidFill>
          <a:srgbClr val="FE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18;p17" descr="Google Shape;118;p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" y="-2802"/>
            <a:ext cx="12192000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Body Level One…"/>
          <p:cNvSpPr txBox="1"/>
          <p:nvPr>
            <p:ph type="body" sz="quarter" idx="1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>
            <a:lvl1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8" name="Google Shape;120;p17"/>
          <p:cNvSpPr txBox="1"/>
          <p:nvPr>
            <p:ph type="body" sz="half" idx="13"/>
          </p:nvPr>
        </p:nvSpPr>
        <p:spPr>
          <a:xfrm>
            <a:off x="719663" y="1911100"/>
            <a:ext cx="4988414" cy="436039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9" name="Google Shape;121;p17"/>
          <p:cNvSpPr txBox="1"/>
          <p:nvPr>
            <p:ph type="body" sz="half" idx="14"/>
          </p:nvPr>
        </p:nvSpPr>
        <p:spPr>
          <a:xfrm>
            <a:off x="6460595" y="1911100"/>
            <a:ext cx="4988411" cy="436039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крывающий и 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123;p18" descr="Google Shape;123;p1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Google Shape;124;p18"/>
          <p:cNvSpPr/>
          <p:nvPr/>
        </p:nvSpPr>
        <p:spPr>
          <a:xfrm>
            <a:off x="-5" y="4656359"/>
            <a:ext cx="12192007" cy="223022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09" name="Google Shape;125;p18"/>
          <p:cNvSpPr/>
          <p:nvPr/>
        </p:nvSpPr>
        <p:spPr>
          <a:xfrm>
            <a:off x="0" y="3425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10" name="Google Shape;126;p18"/>
          <p:cNvSpPr/>
          <p:nvPr/>
        </p:nvSpPr>
        <p:spPr>
          <a:xfrm>
            <a:off x="3453176" y="5102164"/>
            <a:ext cx="1390829" cy="1391513"/>
          </a:xfrm>
          <a:prstGeom prst="ellipse">
            <a:avLst/>
          </a:prstGeom>
          <a:ln w="76200">
            <a:solidFill>
              <a:srgbClr val="FFFFFF"/>
            </a:solidFill>
          </a:ln>
        </p:spPr>
        <p:txBody>
          <a:bodyPr lIns="0" tIns="0" rIns="0" bIns="0"/>
          <a:lstStyle/>
          <a:p>
            <a:pPr>
              <a:lnSpc>
                <a:spcPct val="93000"/>
              </a:lnSpc>
              <a:defRPr sz="17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211" name="Body Level One…"/>
          <p:cNvSpPr txBox="1"/>
          <p:nvPr>
            <p:ph type="body" sz="quarter" idx="1"/>
          </p:nvPr>
        </p:nvSpPr>
        <p:spPr>
          <a:xfrm>
            <a:off x="0" y="2941316"/>
            <a:ext cx="12191280" cy="636429"/>
          </a:xfrm>
          <a:prstGeom prst="rect">
            <a:avLst/>
          </a:prstGeom>
        </p:spPr>
        <p:txBody>
          <a:bodyPr anchor="ctr"/>
          <a:lstStyle>
            <a:lvl1pPr marL="0" indent="228600" algn="ctr">
              <a:lnSpc>
                <a:spcPct val="102000"/>
              </a:lnSpc>
              <a:spcBef>
                <a:spcPts val="0"/>
              </a:spcBef>
              <a:buClrTx/>
              <a:buSzTx/>
              <a:buFontTx/>
              <a:buNone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1778792" indent="-750092" algn="ctr">
              <a:lnSpc>
                <a:spcPct val="102000"/>
              </a:lnSpc>
              <a:spcBef>
                <a:spcPts val="0"/>
              </a:spcBef>
              <a:buClrTx/>
              <a:buSzPts val="3500"/>
              <a:buFontTx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2343150" indent="-857250" algn="ctr">
              <a:lnSpc>
                <a:spcPct val="102000"/>
              </a:lnSpc>
              <a:spcBef>
                <a:spcPts val="0"/>
              </a:spcBef>
              <a:buClrTx/>
              <a:buSzPts val="3500"/>
              <a:buFontTx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2943225" indent="-1000125" algn="ctr">
              <a:lnSpc>
                <a:spcPct val="102000"/>
              </a:lnSpc>
              <a:spcBef>
                <a:spcPts val="0"/>
              </a:spcBef>
              <a:buClrTx/>
              <a:buSzPts val="3500"/>
              <a:buFontTx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3400425" indent="-1000125" algn="ctr">
              <a:lnSpc>
                <a:spcPct val="102000"/>
              </a:lnSpc>
              <a:spcBef>
                <a:spcPts val="0"/>
              </a:spcBef>
              <a:buClrTx/>
              <a:buSzPts val="3500"/>
              <a:buFontTx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2" name="Google Shape;128;p18"/>
          <p:cNvSpPr/>
          <p:nvPr>
            <p:ph type="pic" sz="quarter" idx="13"/>
          </p:nvPr>
        </p:nvSpPr>
        <p:spPr>
          <a:xfrm>
            <a:off x="3480882" y="5120635"/>
            <a:ext cx="1300006" cy="13730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3" name="Google Shape;129;p18"/>
          <p:cNvSpPr txBox="1"/>
          <p:nvPr>
            <p:ph type="body" sz="quarter" idx="14"/>
          </p:nvPr>
        </p:nvSpPr>
        <p:spPr>
          <a:xfrm>
            <a:off x="5221032" y="5034486"/>
            <a:ext cx="6555331" cy="52296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4" name="Google Shape;130;p18"/>
          <p:cNvSpPr txBox="1"/>
          <p:nvPr>
            <p:ph type="body" sz="quarter" idx="15"/>
          </p:nvPr>
        </p:nvSpPr>
        <p:spPr>
          <a:xfrm>
            <a:off x="5221032" y="5590125"/>
            <a:ext cx="6555331" cy="3085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5" name="Google Shape;131;p18"/>
          <p:cNvSpPr txBox="1"/>
          <p:nvPr>
            <p:ph type="body" sz="quarter" idx="16"/>
          </p:nvPr>
        </p:nvSpPr>
        <p:spPr>
          <a:xfrm>
            <a:off x="5221032" y="5935295"/>
            <a:ext cx="6555331" cy="3085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6" name="Google Shape;132;p18"/>
          <p:cNvSpPr txBox="1"/>
          <p:nvPr>
            <p:ph type="body" sz="quarter" idx="17"/>
          </p:nvPr>
        </p:nvSpPr>
        <p:spPr>
          <a:xfrm>
            <a:off x="5221032" y="6269802"/>
            <a:ext cx="6555331" cy="3085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0_Заголовок и подзаголовок">
    <p:bg>
      <p:bgPr>
        <a:solidFill>
          <a:srgbClr val="FE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134;p19" descr="Google Shape;134;p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5276"/>
            <a:ext cx="12192000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Google Shape;135;p19"/>
          <p:cNvSpPr/>
          <p:nvPr/>
        </p:nvSpPr>
        <p:spPr>
          <a:xfrm>
            <a:off x="-5" y="4627784"/>
            <a:ext cx="12192007" cy="223022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pic>
        <p:nvPicPr>
          <p:cNvPr id="226" name="Google Shape;136;p19" descr="Google Shape;136;p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6955" y="5716003"/>
            <a:ext cx="362007" cy="3620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Google Shape;137;p19" descr="Google Shape;137;p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6955" y="6238478"/>
            <a:ext cx="362007" cy="362007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Google Shape;138;p19"/>
          <p:cNvSpPr/>
          <p:nvPr/>
        </p:nvSpPr>
        <p:spPr>
          <a:xfrm>
            <a:off x="0" y="-15336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pic>
        <p:nvPicPr>
          <p:cNvPr id="229" name="Google Shape;139;p19" descr="Google Shape;139;p1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96662" y="411078"/>
            <a:ext cx="2198674" cy="971803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Body Level One…"/>
          <p:cNvSpPr txBox="1"/>
          <p:nvPr>
            <p:ph type="body" sz="quarter" idx="1"/>
          </p:nvPr>
        </p:nvSpPr>
        <p:spPr>
          <a:xfrm>
            <a:off x="0" y="2446645"/>
            <a:ext cx="12192000" cy="914404"/>
          </a:xfrm>
          <a:prstGeom prst="rect">
            <a:avLst/>
          </a:prstGeom>
        </p:spPr>
        <p:txBody>
          <a:bodyPr anchor="ctr"/>
          <a:lstStyle>
            <a:lvl1pPr marL="0" indent="228600" algn="ctr">
              <a:buClrTx/>
              <a:buSzTx/>
              <a:buFontTx/>
              <a:buNone/>
              <a:defRPr sz="4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1885950" indent="-857250" algn="ctr">
              <a:buClrTx/>
              <a:buSzPts val="4000"/>
              <a:buFontTx/>
              <a:defRPr sz="4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2465614" indent="-979714" algn="ctr">
              <a:buClrTx/>
              <a:buSzPts val="4000"/>
              <a:buFontTx/>
              <a:defRPr sz="4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3086100" indent="-1143000" algn="ctr">
              <a:buClrTx/>
              <a:buSzPts val="4000"/>
              <a:buFontTx/>
              <a:defRPr sz="4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3543300" indent="-1143000" algn="ctr">
              <a:buClrTx/>
              <a:buSzPts val="4000"/>
              <a:buFontTx/>
              <a:defRPr sz="4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1" name="Google Shape;141;p19"/>
          <p:cNvSpPr txBox="1"/>
          <p:nvPr>
            <p:ph type="body" sz="quarter" idx="13"/>
          </p:nvPr>
        </p:nvSpPr>
        <p:spPr>
          <a:xfrm>
            <a:off x="-3" y="3458347"/>
            <a:ext cx="12192007" cy="52056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232" name="Google Shape;142;p19"/>
          <p:cNvSpPr txBox="1"/>
          <p:nvPr>
            <p:ph type="body" sz="quarter" idx="14"/>
          </p:nvPr>
        </p:nvSpPr>
        <p:spPr>
          <a:xfrm>
            <a:off x="662840" y="5738028"/>
            <a:ext cx="8685877" cy="362007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233" name="Google Shape;143;p19"/>
          <p:cNvSpPr txBox="1"/>
          <p:nvPr>
            <p:ph type="body" sz="quarter" idx="15"/>
          </p:nvPr>
        </p:nvSpPr>
        <p:spPr>
          <a:xfrm>
            <a:off x="653725" y="6261598"/>
            <a:ext cx="8685877" cy="362007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2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Список подтем">
    <p:bg>
      <p:bgPr>
        <a:solidFill>
          <a:srgbClr val="FE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145;p20" descr="Google Shape;145;p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53" y="-13389"/>
            <a:ext cx="12215440" cy="68712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Google Shape;146;p20" descr="Google Shape;146;p2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525" y="-2802"/>
            <a:ext cx="12192000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Google Shape;147;p20"/>
          <p:cNvSpPr/>
          <p:nvPr/>
        </p:nvSpPr>
        <p:spPr>
          <a:xfrm>
            <a:off x="3117552" y="1516009"/>
            <a:ext cx="6016621" cy="84194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 lim="400000"/>
          </a:ln>
          <a:effectLst>
            <a:outerShdw sx="100000" sy="100000" kx="0" ky="0" algn="b" rotWithShape="0" blurRad="190500" dist="38100" dir="2700000">
              <a:srgbClr val="000000">
                <a:alpha val="9411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244" name="Google Shape;148;p20"/>
          <p:cNvSpPr/>
          <p:nvPr/>
        </p:nvSpPr>
        <p:spPr>
          <a:xfrm>
            <a:off x="3117552" y="2489361"/>
            <a:ext cx="6016621" cy="841941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 lim="400000"/>
          </a:ln>
          <a:effectLst>
            <a:outerShdw sx="100000" sy="100000" kx="0" ky="0" algn="b" rotWithShape="0" blurRad="190500" dist="38100" dir="2700000">
              <a:srgbClr val="000000">
                <a:alpha val="9411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245" name="Google Shape;149;p20"/>
          <p:cNvSpPr/>
          <p:nvPr/>
        </p:nvSpPr>
        <p:spPr>
          <a:xfrm>
            <a:off x="3117552" y="3462711"/>
            <a:ext cx="6016621" cy="841941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 lim="400000"/>
          </a:ln>
          <a:effectLst>
            <a:outerShdw sx="100000" sy="100000" kx="0" ky="0" algn="b" rotWithShape="0" blurRad="190500" dist="38100" dir="2700000">
              <a:srgbClr val="000000">
                <a:alpha val="9411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246" name="Google Shape;150;p20"/>
          <p:cNvSpPr/>
          <p:nvPr/>
        </p:nvSpPr>
        <p:spPr>
          <a:xfrm>
            <a:off x="3117552" y="4436062"/>
            <a:ext cx="6016621" cy="841941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 lim="400000"/>
          </a:ln>
          <a:effectLst>
            <a:outerShdw sx="100000" sy="100000" kx="0" ky="0" algn="b" rotWithShape="0" blurRad="190500" dist="38100" dir="2700000">
              <a:srgbClr val="000000">
                <a:alpha val="9411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247" name="Google Shape;151;p20"/>
          <p:cNvSpPr/>
          <p:nvPr/>
        </p:nvSpPr>
        <p:spPr>
          <a:xfrm>
            <a:off x="3117552" y="5409412"/>
            <a:ext cx="6016621" cy="841941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 lim="400000"/>
          </a:ln>
          <a:effectLst>
            <a:outerShdw sx="100000" sy="100000" kx="0" ky="0" algn="b" rotWithShape="0" blurRad="190500" dist="38100" dir="2700000">
              <a:srgbClr val="000000">
                <a:alpha val="9411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248" name="Body Level One…"/>
          <p:cNvSpPr txBox="1"/>
          <p:nvPr>
            <p:ph type="body" sz="quarter" idx="1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>
            <a:lvl1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9" name="Google Shape;153;p20"/>
          <p:cNvSpPr txBox="1"/>
          <p:nvPr>
            <p:ph type="body" sz="quarter" idx="13"/>
          </p:nvPr>
        </p:nvSpPr>
        <p:spPr>
          <a:xfrm>
            <a:off x="3722687" y="1579562"/>
            <a:ext cx="5292007" cy="715497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250" name="Google Shape;154;p20"/>
          <p:cNvSpPr txBox="1"/>
          <p:nvPr>
            <p:ph type="body" sz="quarter" idx="14"/>
          </p:nvPr>
        </p:nvSpPr>
        <p:spPr>
          <a:xfrm>
            <a:off x="3722687" y="2564725"/>
            <a:ext cx="5292007" cy="715496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251" name="Google Shape;155;p20"/>
          <p:cNvSpPr txBox="1"/>
          <p:nvPr>
            <p:ph type="body" sz="quarter" idx="15"/>
          </p:nvPr>
        </p:nvSpPr>
        <p:spPr>
          <a:xfrm>
            <a:off x="3215064" y="1527869"/>
            <a:ext cx="646981" cy="91440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2" name="Google Shape;156;p20"/>
          <p:cNvSpPr txBox="1"/>
          <p:nvPr>
            <p:ph type="body" sz="quarter" idx="16"/>
          </p:nvPr>
        </p:nvSpPr>
        <p:spPr>
          <a:xfrm>
            <a:off x="3207074" y="2514641"/>
            <a:ext cx="646982" cy="91440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3" name="Google Shape;157;p20"/>
          <p:cNvSpPr txBox="1"/>
          <p:nvPr>
            <p:ph type="body" sz="quarter" idx="17"/>
          </p:nvPr>
        </p:nvSpPr>
        <p:spPr>
          <a:xfrm>
            <a:off x="3215960" y="3415229"/>
            <a:ext cx="646982" cy="91440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4" name="Google Shape;158;p20"/>
          <p:cNvSpPr txBox="1"/>
          <p:nvPr>
            <p:ph type="body" sz="quarter" idx="18"/>
          </p:nvPr>
        </p:nvSpPr>
        <p:spPr>
          <a:xfrm>
            <a:off x="3215064" y="4399831"/>
            <a:ext cx="646981" cy="91440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5" name="Google Shape;159;p20"/>
          <p:cNvSpPr txBox="1"/>
          <p:nvPr>
            <p:ph type="body" sz="quarter" idx="19"/>
          </p:nvPr>
        </p:nvSpPr>
        <p:spPr>
          <a:xfrm>
            <a:off x="3215064" y="5384355"/>
            <a:ext cx="646981" cy="91440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и 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7;p3" descr="Google Shape;17;p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Google Shape;18;p3"/>
          <p:cNvSpPr/>
          <p:nvPr/>
        </p:nvSpPr>
        <p:spPr>
          <a:xfrm>
            <a:off x="-5" y="4656359"/>
            <a:ext cx="12192007" cy="223022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1" name="Google Shape;19;p3"/>
          <p:cNvSpPr/>
          <p:nvPr/>
        </p:nvSpPr>
        <p:spPr>
          <a:xfrm>
            <a:off x="0" y="3425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2" name="Google Shape;20;p3"/>
          <p:cNvSpPr/>
          <p:nvPr/>
        </p:nvSpPr>
        <p:spPr>
          <a:xfrm>
            <a:off x="3453176" y="5102164"/>
            <a:ext cx="1390829" cy="1391513"/>
          </a:xfrm>
          <a:prstGeom prst="ellipse">
            <a:avLst/>
          </a:prstGeom>
          <a:ln w="76200">
            <a:solidFill>
              <a:srgbClr val="FFFFFF"/>
            </a:solidFill>
          </a:ln>
        </p:spPr>
        <p:txBody>
          <a:bodyPr lIns="0" tIns="0" rIns="0" bIns="0"/>
          <a:lstStyle/>
          <a:p>
            <a:pPr>
              <a:lnSpc>
                <a:spcPct val="93000"/>
              </a:lnSpc>
              <a:defRPr sz="17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0" y="2941316"/>
            <a:ext cx="12191280" cy="636429"/>
          </a:xfrm>
          <a:prstGeom prst="rect">
            <a:avLst/>
          </a:prstGeom>
        </p:spPr>
        <p:txBody>
          <a:bodyPr anchor="ctr"/>
          <a:lstStyle>
            <a:lvl1pPr marL="0" indent="228600" algn="ctr">
              <a:lnSpc>
                <a:spcPct val="102000"/>
              </a:lnSpc>
              <a:spcBef>
                <a:spcPts val="0"/>
              </a:spcBef>
              <a:buClrTx/>
              <a:buSzTx/>
              <a:buFontTx/>
              <a:buNone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1778792" indent="-750092" algn="ctr">
              <a:lnSpc>
                <a:spcPct val="102000"/>
              </a:lnSpc>
              <a:spcBef>
                <a:spcPts val="0"/>
              </a:spcBef>
              <a:buClrTx/>
              <a:buSzPts val="3500"/>
              <a:buFontTx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2343150" indent="-857250" algn="ctr">
              <a:lnSpc>
                <a:spcPct val="102000"/>
              </a:lnSpc>
              <a:spcBef>
                <a:spcPts val="0"/>
              </a:spcBef>
              <a:buClrTx/>
              <a:buSzPts val="3500"/>
              <a:buFontTx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2943225" indent="-1000125" algn="ctr">
              <a:lnSpc>
                <a:spcPct val="102000"/>
              </a:lnSpc>
              <a:spcBef>
                <a:spcPts val="0"/>
              </a:spcBef>
              <a:buClrTx/>
              <a:buSzPts val="3500"/>
              <a:buFontTx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3400425" indent="-1000125" algn="ctr">
              <a:lnSpc>
                <a:spcPct val="102000"/>
              </a:lnSpc>
              <a:spcBef>
                <a:spcPts val="0"/>
              </a:spcBef>
              <a:buClrTx/>
              <a:buSzPts val="3500"/>
              <a:buFontTx/>
              <a:defRPr sz="3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Google Shape;22;p3"/>
          <p:cNvSpPr/>
          <p:nvPr>
            <p:ph type="pic" sz="quarter" idx="13"/>
          </p:nvPr>
        </p:nvSpPr>
        <p:spPr>
          <a:xfrm>
            <a:off x="3480882" y="5120635"/>
            <a:ext cx="1300006" cy="13730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" name="Google Shape;23;p3"/>
          <p:cNvSpPr txBox="1"/>
          <p:nvPr>
            <p:ph type="body" sz="quarter" idx="14"/>
          </p:nvPr>
        </p:nvSpPr>
        <p:spPr>
          <a:xfrm>
            <a:off x="5221032" y="5034486"/>
            <a:ext cx="6555331" cy="52296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" name="Google Shape;24;p3"/>
          <p:cNvSpPr txBox="1"/>
          <p:nvPr>
            <p:ph type="body" sz="quarter" idx="15"/>
          </p:nvPr>
        </p:nvSpPr>
        <p:spPr>
          <a:xfrm>
            <a:off x="5221032" y="5590125"/>
            <a:ext cx="6555331" cy="3085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" name="Google Shape;25;p3"/>
          <p:cNvSpPr txBox="1"/>
          <p:nvPr>
            <p:ph type="body" sz="quarter" idx="16"/>
          </p:nvPr>
        </p:nvSpPr>
        <p:spPr>
          <a:xfrm>
            <a:off x="5221032" y="5935295"/>
            <a:ext cx="6555331" cy="3085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" name="Google Shape;26;p3"/>
          <p:cNvSpPr txBox="1"/>
          <p:nvPr>
            <p:ph type="body" sz="quarter" idx="17"/>
          </p:nvPr>
        </p:nvSpPr>
        <p:spPr>
          <a:xfrm>
            <a:off x="5221032" y="6269802"/>
            <a:ext cx="6555331" cy="3085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Карта курс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Body Level One…"/>
          <p:cNvSpPr txBox="1"/>
          <p:nvPr>
            <p:ph type="body" sz="quarter" idx="1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>
            <a:lvl1pPr marL="0" indent="228600">
              <a:buClrTx/>
              <a:buSzTx/>
              <a:buFontTx/>
              <a:buNone/>
              <a:defRPr sz="4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228600">
              <a:buClrTx/>
              <a:buSzTx/>
              <a:buFontTx/>
              <a:buNone/>
              <a:defRPr sz="4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228600">
              <a:buClrTx/>
              <a:buSzTx/>
              <a:buFontTx/>
              <a:buNone/>
              <a:defRPr sz="4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228600">
              <a:buClrTx/>
              <a:buSzTx/>
              <a:buFontTx/>
              <a:buNone/>
              <a:defRPr sz="4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228600">
              <a:buClrTx/>
              <a:buSzTx/>
              <a:buFontTx/>
              <a:buNone/>
              <a:defRPr sz="4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" name="Google Shape;30;p4"/>
          <p:cNvSpPr txBox="1"/>
          <p:nvPr>
            <p:ph type="body" sz="quarter" idx="13"/>
          </p:nvPr>
        </p:nvSpPr>
        <p:spPr>
          <a:xfrm>
            <a:off x="743996" y="2241317"/>
            <a:ext cx="646982" cy="91440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8" name="Google Shape;31;p4"/>
          <p:cNvSpPr txBox="1"/>
          <p:nvPr>
            <p:ph type="body" sz="quarter" idx="14"/>
          </p:nvPr>
        </p:nvSpPr>
        <p:spPr>
          <a:xfrm>
            <a:off x="1455441" y="2215850"/>
            <a:ext cx="3222439" cy="939867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39" name="Google Shape;32;p4"/>
          <p:cNvSpPr txBox="1"/>
          <p:nvPr>
            <p:ph type="body" sz="quarter" idx="15"/>
          </p:nvPr>
        </p:nvSpPr>
        <p:spPr>
          <a:xfrm>
            <a:off x="1307756" y="4631230"/>
            <a:ext cx="646982" cy="91440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0" name="Google Shape;33;p4"/>
          <p:cNvSpPr txBox="1"/>
          <p:nvPr>
            <p:ph type="body" sz="quarter" idx="16"/>
          </p:nvPr>
        </p:nvSpPr>
        <p:spPr>
          <a:xfrm>
            <a:off x="2047094" y="4618499"/>
            <a:ext cx="3222440" cy="939867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41" name="Google Shape;34;p4"/>
          <p:cNvSpPr txBox="1"/>
          <p:nvPr>
            <p:ph type="body" sz="quarter" idx="17"/>
          </p:nvPr>
        </p:nvSpPr>
        <p:spPr>
          <a:xfrm>
            <a:off x="4831431" y="3282779"/>
            <a:ext cx="646982" cy="91440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2" name="Google Shape;35;p4"/>
          <p:cNvSpPr txBox="1"/>
          <p:nvPr>
            <p:ph type="body" sz="quarter" idx="18"/>
          </p:nvPr>
        </p:nvSpPr>
        <p:spPr>
          <a:xfrm>
            <a:off x="5570768" y="3270046"/>
            <a:ext cx="3222440" cy="939867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43" name="Google Shape;36;p4"/>
          <p:cNvSpPr txBox="1"/>
          <p:nvPr>
            <p:ph type="body" sz="quarter" idx="19"/>
          </p:nvPr>
        </p:nvSpPr>
        <p:spPr>
          <a:xfrm>
            <a:off x="6922468" y="5303949"/>
            <a:ext cx="646982" cy="91440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4" name="Google Shape;37;p4"/>
          <p:cNvSpPr txBox="1"/>
          <p:nvPr>
            <p:ph type="body" sz="quarter" idx="20"/>
          </p:nvPr>
        </p:nvSpPr>
        <p:spPr>
          <a:xfrm>
            <a:off x="7661808" y="5291218"/>
            <a:ext cx="3222440" cy="939867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45" name="Google Shape;38;p4"/>
          <p:cNvSpPr txBox="1"/>
          <p:nvPr>
            <p:ph type="body" sz="quarter" idx="21"/>
          </p:nvPr>
        </p:nvSpPr>
        <p:spPr>
          <a:xfrm>
            <a:off x="7474856" y="1545999"/>
            <a:ext cx="646982" cy="91440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6" name="Google Shape;39;p4"/>
          <p:cNvSpPr txBox="1"/>
          <p:nvPr>
            <p:ph type="body" sz="quarter" idx="22"/>
          </p:nvPr>
        </p:nvSpPr>
        <p:spPr>
          <a:xfrm>
            <a:off x="8214196" y="1533266"/>
            <a:ext cx="3222440" cy="939866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47" name="Google Shape;40;p4"/>
          <p:cNvSpPr/>
          <p:nvPr/>
        </p:nvSpPr>
        <p:spPr>
          <a:xfrm rot="11471867">
            <a:off x="927487" y="3428979"/>
            <a:ext cx="1014865" cy="989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>
            <a:solidFill>
              <a:srgbClr val="40CDD0"/>
            </a:solidFill>
            <a:prstDash val="dash"/>
            <a:miter/>
          </a:ln>
        </p:spPr>
        <p:txBody>
          <a:bodyPr lIns="0" tIns="0" rIns="0" bIns="0" anchor="ctr"/>
          <a:lstStyle/>
          <a:p>
            <a:pPr algn="ctr"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8" name="Google Shape;41;p4"/>
          <p:cNvSpPr/>
          <p:nvPr/>
        </p:nvSpPr>
        <p:spPr>
          <a:xfrm rot="6566080">
            <a:off x="5627387" y="4204015"/>
            <a:ext cx="1153173" cy="1197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>
            <a:solidFill>
              <a:srgbClr val="40CDD0"/>
            </a:solidFill>
            <a:prstDash val="dash"/>
            <a:miter/>
          </a:ln>
        </p:spPr>
        <p:txBody>
          <a:bodyPr lIns="0" tIns="0" rIns="0" bIns="0" anchor="ctr"/>
          <a:lstStyle/>
          <a:p>
            <a:pPr algn="ctr"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9" name="Google Shape;42;p4"/>
          <p:cNvSpPr/>
          <p:nvPr/>
        </p:nvSpPr>
        <p:spPr>
          <a:xfrm rot="20860703">
            <a:off x="9130345" y="3776033"/>
            <a:ext cx="920601" cy="15491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2576" y="2111"/>
                  <a:pt x="21600" y="11135"/>
                  <a:pt x="21600" y="21600"/>
                </a:cubicBezTo>
              </a:path>
            </a:pathLst>
          </a:custGeom>
          <a:ln>
            <a:solidFill>
              <a:srgbClr val="40CDD0"/>
            </a:solidFill>
            <a:prstDash val="dash"/>
            <a:miter/>
          </a:ln>
        </p:spPr>
        <p:txBody>
          <a:bodyPr lIns="0" tIns="0" rIns="0" bIns="0" anchor="ctr"/>
          <a:lstStyle/>
          <a:p>
            <a:pPr algn="ctr"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0" name="Google Shape;43;p4"/>
          <p:cNvSpPr/>
          <p:nvPr/>
        </p:nvSpPr>
        <p:spPr>
          <a:xfrm rot="5400000">
            <a:off x="11148597" y="5281631"/>
            <a:ext cx="420139" cy="538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2456" y="1732"/>
                  <a:pt x="21600" y="10876"/>
                  <a:pt x="21600" y="21600"/>
                </a:cubicBezTo>
              </a:path>
            </a:pathLst>
          </a:custGeom>
          <a:ln>
            <a:solidFill>
              <a:srgbClr val="40CDD0"/>
            </a:solidFill>
            <a:prstDash val="dash"/>
            <a:miter/>
          </a:ln>
        </p:spPr>
        <p:txBody>
          <a:bodyPr lIns="0" tIns="0" rIns="0" bIns="0" anchor="ctr"/>
          <a:lstStyle/>
          <a:p>
            <a:pPr algn="ctr"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1" name="Google Shape;44;p4"/>
          <p:cNvSpPr/>
          <p:nvPr/>
        </p:nvSpPr>
        <p:spPr>
          <a:xfrm>
            <a:off x="10553651" y="4458403"/>
            <a:ext cx="1076683" cy="847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2282" y="1174"/>
                  <a:pt x="21600" y="10492"/>
                  <a:pt x="21600" y="21600"/>
                </a:cubicBezTo>
              </a:path>
            </a:pathLst>
          </a:custGeom>
          <a:ln>
            <a:solidFill>
              <a:srgbClr val="40CDD0"/>
            </a:solidFill>
            <a:prstDash val="dash"/>
            <a:miter/>
          </a:ln>
        </p:spPr>
        <p:txBody>
          <a:bodyPr lIns="0" tIns="0" rIns="0" bIns="0" anchor="ctr"/>
          <a:lstStyle/>
          <a:p>
            <a:pPr algn="ctr"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2" name="Google Shape;45;p4"/>
          <p:cNvSpPr/>
          <p:nvPr/>
        </p:nvSpPr>
        <p:spPr>
          <a:xfrm rot="9970954">
            <a:off x="9901765" y="3668193"/>
            <a:ext cx="521902" cy="8606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2566" y="2081"/>
                  <a:pt x="21600" y="11114"/>
                  <a:pt x="21600" y="21600"/>
                </a:cubicBezTo>
              </a:path>
            </a:pathLst>
          </a:custGeom>
          <a:ln>
            <a:solidFill>
              <a:srgbClr val="40CDD0"/>
            </a:solidFill>
            <a:prstDash val="dash"/>
            <a:miter/>
          </a:ln>
        </p:spPr>
        <p:txBody>
          <a:bodyPr lIns="0" tIns="0" rIns="0" bIns="0" anchor="ctr"/>
          <a:lstStyle/>
          <a:p>
            <a:pPr algn="ctr"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3" name="Google Shape;46;p4"/>
          <p:cNvSpPr/>
          <p:nvPr/>
        </p:nvSpPr>
        <p:spPr>
          <a:xfrm rot="14985331">
            <a:off x="9661389" y="3107663"/>
            <a:ext cx="546222" cy="5109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62" h="21600" fill="norm" stroke="1" extrusionOk="0">
                <a:moveTo>
                  <a:pt x="0" y="0"/>
                </a:moveTo>
                <a:cubicBezTo>
                  <a:pt x="12374" y="1325"/>
                  <a:pt x="21600" y="10656"/>
                  <a:pt x="21357" y="21600"/>
                </a:cubicBezTo>
              </a:path>
            </a:pathLst>
          </a:custGeom>
          <a:ln>
            <a:solidFill>
              <a:srgbClr val="40CDD0"/>
            </a:solidFill>
            <a:prstDash val="dash"/>
            <a:miter/>
          </a:ln>
        </p:spPr>
        <p:txBody>
          <a:bodyPr lIns="0" tIns="0" rIns="0" bIns="0" anchor="ctr"/>
          <a:lstStyle/>
          <a:p>
            <a:pPr algn="ctr"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4" name="Google Shape;47;p4"/>
          <p:cNvSpPr/>
          <p:nvPr/>
        </p:nvSpPr>
        <p:spPr>
          <a:xfrm rot="4766345">
            <a:off x="10331079" y="2383938"/>
            <a:ext cx="275687" cy="814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1" h="21600" fill="norm" stroke="1" extrusionOk="0">
                <a:moveTo>
                  <a:pt x="0" y="0"/>
                </a:moveTo>
                <a:cubicBezTo>
                  <a:pt x="12892" y="3008"/>
                  <a:pt x="21600" y="11757"/>
                  <a:pt x="21500" y="21600"/>
                </a:cubicBezTo>
              </a:path>
            </a:pathLst>
          </a:custGeom>
          <a:ln>
            <a:solidFill>
              <a:srgbClr val="40CDD0"/>
            </a:solidFill>
            <a:prstDash val="dash"/>
            <a:miter/>
          </a:ln>
        </p:spPr>
        <p:txBody>
          <a:bodyPr lIns="0" tIns="0" rIns="0" bIns="0" anchor="ctr"/>
          <a:lstStyle/>
          <a:p>
            <a:pPr algn="ctr"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Маршрут вебинар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Body Level One…"/>
          <p:cNvSpPr txBox="1"/>
          <p:nvPr>
            <p:ph type="body" sz="quarter" idx="1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>
            <a:lvl1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228600">
              <a:buClrTx/>
              <a:buSzTx/>
              <a:buFontTx/>
              <a:buNone/>
              <a:defRPr sz="33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Google Shape;51;p5"/>
          <p:cNvSpPr/>
          <p:nvPr/>
        </p:nvSpPr>
        <p:spPr>
          <a:xfrm>
            <a:off x="2904836" y="1474029"/>
            <a:ext cx="6382328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1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64" name="Google Shape;52;p5"/>
          <p:cNvSpPr/>
          <p:nvPr/>
        </p:nvSpPr>
        <p:spPr>
          <a:xfrm>
            <a:off x="2904831" y="5724237"/>
            <a:ext cx="6382331" cy="858986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1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65" name="Google Shape;53;p5"/>
          <p:cNvSpPr/>
          <p:nvPr/>
        </p:nvSpPr>
        <p:spPr>
          <a:xfrm>
            <a:off x="2904835" y="2890765"/>
            <a:ext cx="6382328" cy="858985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1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66" name="Google Shape;54;p5"/>
          <p:cNvSpPr/>
          <p:nvPr/>
        </p:nvSpPr>
        <p:spPr>
          <a:xfrm>
            <a:off x="2904835" y="4307502"/>
            <a:ext cx="6382328" cy="858986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1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67" name="Google Shape;55;p5"/>
          <p:cNvSpPr/>
          <p:nvPr/>
        </p:nvSpPr>
        <p:spPr>
          <a:xfrm>
            <a:off x="5762330" y="2369703"/>
            <a:ext cx="667333" cy="4843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83DFE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1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68" name="Google Shape;56;p5"/>
          <p:cNvSpPr/>
          <p:nvPr/>
        </p:nvSpPr>
        <p:spPr>
          <a:xfrm>
            <a:off x="5762330" y="3786439"/>
            <a:ext cx="667333" cy="4843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83DFE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1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69" name="Google Shape;57;p5"/>
          <p:cNvSpPr/>
          <p:nvPr/>
        </p:nvSpPr>
        <p:spPr>
          <a:xfrm>
            <a:off x="5762330" y="5203175"/>
            <a:ext cx="667333" cy="4843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83DFE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1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pPr>
          </a:p>
        </p:txBody>
      </p:sp>
      <p:sp>
        <p:nvSpPr>
          <p:cNvPr id="70" name="Google Shape;58;p5"/>
          <p:cNvSpPr txBox="1"/>
          <p:nvPr>
            <p:ph type="body" sz="quarter" idx="13"/>
          </p:nvPr>
        </p:nvSpPr>
        <p:spPr>
          <a:xfrm>
            <a:off x="3043526" y="1588653"/>
            <a:ext cx="6104948" cy="609605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1" name="Google Shape;59;p5"/>
          <p:cNvSpPr txBox="1"/>
          <p:nvPr>
            <p:ph type="body" sz="quarter" idx="14"/>
          </p:nvPr>
        </p:nvSpPr>
        <p:spPr>
          <a:xfrm>
            <a:off x="3043526" y="3015457"/>
            <a:ext cx="6104948" cy="609604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2" name="Google Shape;60;p5"/>
          <p:cNvSpPr txBox="1"/>
          <p:nvPr>
            <p:ph type="body" sz="quarter" idx="15"/>
          </p:nvPr>
        </p:nvSpPr>
        <p:spPr>
          <a:xfrm>
            <a:off x="3043526" y="4437384"/>
            <a:ext cx="6104948" cy="609604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3" name="Google Shape;61;p5"/>
          <p:cNvSpPr txBox="1"/>
          <p:nvPr>
            <p:ph type="body" sz="quarter" idx="16"/>
          </p:nvPr>
        </p:nvSpPr>
        <p:spPr>
          <a:xfrm>
            <a:off x="3043526" y="5848929"/>
            <a:ext cx="6104948" cy="609604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63;p6" descr="Google Shape;63;p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pic>
        <p:nvPicPr>
          <p:cNvPr id="83" name="Google Shape;65;p6" descr="Google Shape;65;p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96662" y="411078"/>
            <a:ext cx="2198674" cy="971803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Google Shape;66;p6"/>
          <p:cNvSpPr/>
          <p:nvPr/>
        </p:nvSpPr>
        <p:spPr>
          <a:xfrm>
            <a:off x="-5" y="4643120"/>
            <a:ext cx="12192007" cy="2230219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5" name="Body Level One…"/>
          <p:cNvSpPr txBox="1"/>
          <p:nvPr>
            <p:ph type="body" sz="half" idx="1"/>
          </p:nvPr>
        </p:nvSpPr>
        <p:spPr>
          <a:xfrm>
            <a:off x="-3" y="2411265"/>
            <a:ext cx="12192001" cy="1810874"/>
          </a:xfrm>
          <a:prstGeom prst="rect">
            <a:avLst/>
          </a:prstGeom>
        </p:spPr>
        <p:txBody>
          <a:bodyPr/>
          <a:lstStyle>
            <a:lvl1pPr marL="0" indent="228600" algn="ctr">
              <a:buClrTx/>
              <a:buSzTx/>
              <a:buFontTx/>
              <a:buNone/>
              <a:defRPr sz="5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228600" algn="ctr">
              <a:buClrTx/>
              <a:buSzTx/>
              <a:buFontTx/>
              <a:buNone/>
              <a:defRPr sz="5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228600" algn="ctr">
              <a:buClrTx/>
              <a:buSzTx/>
              <a:buFontTx/>
              <a:buNone/>
              <a:defRPr sz="5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228600" algn="ctr">
              <a:buClrTx/>
              <a:buSzTx/>
              <a:buFontTx/>
              <a:buNone/>
              <a:defRPr sz="5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228600" algn="ctr">
              <a:buClrTx/>
              <a:buSzTx/>
              <a:buFontTx/>
              <a:buNone/>
              <a:defRPr sz="55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Разделитель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69;p7" descr="Google Shape;69;p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Google Shape;70;p7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95" name="Body Level One…"/>
          <p:cNvSpPr txBox="1"/>
          <p:nvPr>
            <p:ph type="body" sz="quarter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</p:spPr>
        <p:txBody>
          <a:bodyPr/>
          <a:lstStyle>
            <a:lvl1pPr marL="0" indent="228600">
              <a:buClrTx/>
              <a:buSzTx/>
              <a:buFontTx/>
              <a:buNone/>
              <a:defRPr sz="25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6386512" indent="-5357812">
              <a:buClrTx/>
              <a:buSzPts val="25000"/>
              <a:buFontTx/>
              <a:defRPr sz="25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7609113" indent="-6123213">
              <a:buClrTx/>
              <a:buSzPts val="25000"/>
              <a:buFontTx/>
              <a:defRPr sz="25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9086850" indent="-7143750">
              <a:buClrTx/>
              <a:buSzPts val="25000"/>
              <a:buFontTx/>
              <a:defRPr sz="25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9544050" indent="-7143750">
              <a:buClrTx/>
              <a:buSzPts val="25000"/>
              <a:buFontTx/>
              <a:defRPr sz="25000">
                <a:solidFill>
                  <a:srgbClr val="FFFFFF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Google Shape;72;p7"/>
          <p:cNvSpPr/>
          <p:nvPr/>
        </p:nvSpPr>
        <p:spPr>
          <a:xfrm>
            <a:off x="-5" y="4643120"/>
            <a:ext cx="12192007" cy="2230219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97" name="Google Shape;73;p7"/>
          <p:cNvSpPr txBox="1"/>
          <p:nvPr>
            <p:ph type="body" sz="quarter" idx="13"/>
          </p:nvPr>
        </p:nvSpPr>
        <p:spPr>
          <a:xfrm>
            <a:off x="0" y="3073400"/>
            <a:ext cx="12192000" cy="7112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екст и картин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76;p8"/>
          <p:cNvSpPr/>
          <p:nvPr>
            <p:ph type="pic" sz="half" idx="13"/>
          </p:nvPr>
        </p:nvSpPr>
        <p:spPr>
          <a:xfrm>
            <a:off x="6961188" y="1808163"/>
            <a:ext cx="4375154" cy="44418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Body Level One…"/>
          <p:cNvSpPr txBox="1"/>
          <p:nvPr>
            <p:ph type="body" sz="half" idx="1"/>
          </p:nvPr>
        </p:nvSpPr>
        <p:spPr>
          <a:xfrm>
            <a:off x="719667" y="1808477"/>
            <a:ext cx="5040001" cy="4531365"/>
          </a:xfrm>
          <a:prstGeom prst="rect">
            <a:avLst/>
          </a:prstGeom>
        </p:spPr>
        <p:txBody>
          <a:bodyPr/>
          <a:lstStyle>
            <a:lvl1pPr indent="-323850">
              <a:buClr>
                <a:srgbClr val="40CDD0"/>
              </a:buClr>
              <a:buSzPts val="1500"/>
              <a:buFont typeface="Helvetica"/>
              <a:buChar char="▪"/>
              <a:defRPr sz="1500">
                <a:latin typeface="Avenir Roman"/>
                <a:ea typeface="Avenir Roman"/>
                <a:cs typeface="Avenir Roman"/>
                <a:sym typeface="Avenir Roman"/>
              </a:defRPr>
            </a:lvl1pPr>
            <a:lvl2pPr marL="892967" indent="-321467">
              <a:buClr>
                <a:srgbClr val="40CDD0"/>
              </a:buClr>
              <a:buSzPts val="1500"/>
              <a:buFont typeface="Helvetica"/>
              <a:defRPr sz="1500">
                <a:latin typeface="Avenir Roman"/>
                <a:ea typeface="Avenir Roman"/>
                <a:cs typeface="Avenir Roman"/>
                <a:sym typeface="Avenir Roman"/>
              </a:defRPr>
            </a:lvl2pPr>
            <a:lvl3pPr marL="1396092" indent="-367392">
              <a:buClr>
                <a:srgbClr val="40CDD0"/>
              </a:buClr>
              <a:buSzPts val="1500"/>
              <a:buFont typeface="Helvetica"/>
              <a:defRPr sz="1500">
                <a:latin typeface="Avenir Roman"/>
                <a:ea typeface="Avenir Roman"/>
                <a:cs typeface="Avenir Roman"/>
                <a:sym typeface="Avenir Roman"/>
              </a:defRPr>
            </a:lvl3pPr>
            <a:lvl4pPr marL="1914525" indent="-428625">
              <a:buClr>
                <a:srgbClr val="40CDD0"/>
              </a:buClr>
              <a:buSzPts val="1500"/>
              <a:buFont typeface="Helvetica"/>
              <a:defRPr sz="1500">
                <a:latin typeface="Avenir Roman"/>
                <a:ea typeface="Avenir Roman"/>
                <a:cs typeface="Avenir Roman"/>
                <a:sym typeface="Avenir Roman"/>
              </a:defRPr>
            </a:lvl4pPr>
            <a:lvl5pPr marL="2371725" indent="-428625">
              <a:buClr>
                <a:srgbClr val="40CDD0"/>
              </a:buClr>
              <a:buSzPts val="1500"/>
              <a:buFont typeface="Helvetica"/>
              <a:defRPr sz="1500"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Google Shape;78;p8"/>
          <p:cNvSpPr txBox="1"/>
          <p:nvPr>
            <p:ph type="body" sz="quarter" idx="14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Google Shape;82;p9"/>
          <p:cNvSpPr txBox="1"/>
          <p:nvPr>
            <p:ph type="body" sz="quarter" idx="13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dy Level One…"/>
          <p:cNvSpPr txBox="1"/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Google Shape;86;p10"/>
          <p:cNvSpPr txBox="1"/>
          <p:nvPr>
            <p:ph type="body" sz="half" idx="13"/>
          </p:nvPr>
        </p:nvSpPr>
        <p:spPr>
          <a:xfrm>
            <a:off x="8032376" y="1605280"/>
            <a:ext cx="3439958" cy="491934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Google Shape;87;p10"/>
          <p:cNvSpPr txBox="1"/>
          <p:nvPr>
            <p:ph type="body" sz="quarter" idx="14"/>
          </p:nvPr>
        </p:nvSpPr>
        <p:spPr>
          <a:xfrm>
            <a:off x="719666" y="362364"/>
            <a:ext cx="10753726" cy="54451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80;p9" descr="Google Shape;80;p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Body Level One…"/>
          <p:cNvSpPr txBox="1"/>
          <p:nvPr>
            <p:ph type="body" idx="1"/>
          </p:nvPr>
        </p:nvSpPr>
        <p:spPr>
          <a:xfrm>
            <a:off x="723600" y="1717038"/>
            <a:ext cx="10744800" cy="4807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826683" y="1371600"/>
            <a:ext cx="9753601" cy="465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 anchor="ctr"/>
          <a:lstStyle/>
          <a:p>
            <a:pPr/>
            <a:r>
              <a:t>Title Text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520491" y="6255163"/>
            <a:ext cx="217109" cy="202375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800">
                <a:solidFill>
                  <a:srgbClr val="888888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57200" marR="0" indent="-330200" algn="l" defTabSz="9144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000000"/>
        </a:buClr>
        <a:buSzPts val="1600"/>
        <a:buFont typeface="Arial"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914400" marR="0" indent="-342900" algn="l" defTabSz="9144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000000"/>
        </a:buClr>
        <a:buSzPts val="1600"/>
        <a:buFont typeface="Arial"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420584" marR="0" indent="-391884" algn="l" defTabSz="9144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000000"/>
        </a:buClr>
        <a:buSzPts val="1600"/>
        <a:buFont typeface="Arial"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943100" marR="0" indent="-457200" algn="l" defTabSz="9144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000000"/>
        </a:buClr>
        <a:buSzPts val="1600"/>
        <a:buFont typeface="Arial"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400300" marR="0" indent="-457200" algn="l" defTabSz="9144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000000"/>
        </a:buClr>
        <a:buSzPts val="1600"/>
        <a:buFont typeface="Arial"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846196" marR="0" indent="-411987" algn="l" defTabSz="9144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000000"/>
        </a:buClr>
        <a:buSzPts val="1600"/>
        <a:buFont typeface="Arial"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303396" marR="0" indent="-411987" algn="l" defTabSz="9144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000000"/>
        </a:buClr>
        <a:buSzPts val="1600"/>
        <a:buFont typeface="Arial"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760596" marR="0" indent="-411986" algn="l" defTabSz="9144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000000"/>
        </a:buClr>
        <a:buSzPts val="1600"/>
        <a:buFont typeface="Arial"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217796" marR="0" indent="-411986" algn="l" defTabSz="9144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000000"/>
        </a:buClr>
        <a:buSzPts val="1600"/>
        <a:buFont typeface="Arial"/>
        <a:buChar char="•"/>
        <a:tabLst/>
        <a:defRPr b="0" baseline="0" cap="none" i="0" spc="0" strike="noStrike" sz="1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https://github.com/achicha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github.com/achicha/otus-de-2020-02/tree/master/final_project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165;p21" descr="Google Shape;165;p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Google Shape;166;p2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pic>
        <p:nvPicPr>
          <p:cNvPr id="267" name="Google Shape;167;p21" descr="Google Shape;167;p2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96662" y="1941016"/>
            <a:ext cx="2198674" cy="971804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Google Shape;168;p21"/>
          <p:cNvSpPr/>
          <p:nvPr/>
        </p:nvSpPr>
        <p:spPr>
          <a:xfrm>
            <a:off x="-5" y="4643120"/>
            <a:ext cx="12192007" cy="2230219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69" name="Google Shape;169;p21"/>
          <p:cNvSpPr txBox="1"/>
          <p:nvPr/>
        </p:nvSpPr>
        <p:spPr>
          <a:xfrm>
            <a:off x="77284" y="2876469"/>
            <a:ext cx="12037432" cy="883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2474" tIns="22474" rIns="22474" bIns="22474" anchor="ctr">
            <a:spAutoFit/>
          </a:bodyPr>
          <a:lstStyle>
            <a:lvl1pPr algn="ctr">
              <a:defRPr b="1" sz="5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Онлайн-образование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08;p30" descr="Google Shape;308;p3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80" name="Google Shape;309;p30"/>
          <p:cNvSpPr txBox="1"/>
          <p:nvPr/>
        </p:nvSpPr>
        <p:spPr>
          <a:xfrm>
            <a:off x="719665" y="256082"/>
            <a:ext cx="10752602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defRPr b="1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Вывод и планы по развитию</a:t>
            </a:r>
          </a:p>
        </p:txBody>
      </p:sp>
      <p:pic>
        <p:nvPicPr>
          <p:cNvPr id="381" name="Google Shape;312;p30" descr="Google Shape;312;p3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93001" y="5147824"/>
            <a:ext cx="1640679" cy="14228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84" name="Google Shape;313;p30"/>
          <p:cNvGrpSpPr/>
          <p:nvPr/>
        </p:nvGrpSpPr>
        <p:grpSpPr>
          <a:xfrm>
            <a:off x="650722" y="1434747"/>
            <a:ext cx="3640205" cy="2317994"/>
            <a:chOff x="-1" y="0"/>
            <a:chExt cx="3640205" cy="2317992"/>
          </a:xfrm>
        </p:grpSpPr>
        <p:sp>
          <p:nvSpPr>
            <p:cNvPr id="382" name="Shape"/>
            <p:cNvSpPr/>
            <p:nvPr/>
          </p:nvSpPr>
          <p:spPr>
            <a:xfrm>
              <a:off x="-1" y="-1"/>
              <a:ext cx="3640205" cy="23179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2437"/>
                  </a:lnTo>
                  <a:lnTo>
                    <a:pt x="18000" y="12437"/>
                  </a:lnTo>
                  <a:lnTo>
                    <a:pt x="21077" y="21600"/>
                  </a:lnTo>
                  <a:lnTo>
                    <a:pt x="12600" y="12437"/>
                  </a:lnTo>
                  <a:lnTo>
                    <a:pt x="0" y="12437"/>
                  </a:lnTo>
                  <a:lnTo>
                    <a:pt x="0" y="7255"/>
                  </a:lnTo>
                  <a:close/>
                </a:path>
              </a:pathLst>
            </a:custGeom>
            <a:solidFill>
              <a:srgbClr val="83DFE1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spcBef>
                  <a:spcPts val="600"/>
                </a:spcBef>
                <a:defRPr sz="1800">
                  <a:solidFill>
                    <a:srgbClr val="3F3F3F"/>
                  </a:solidFill>
                  <a:latin typeface="Avenir Roman"/>
                  <a:ea typeface="Avenir Roman"/>
                  <a:cs typeface="Avenir Roman"/>
                  <a:sym typeface="Avenir Roman"/>
                </a:defRPr>
              </a:pPr>
            </a:p>
          </p:txBody>
        </p:sp>
        <p:sp>
          <p:nvSpPr>
            <p:cNvPr id="383" name="Запланируйте пару минут на рефлексию в конце защиты проекта и расскажите о планах по развитию"/>
            <p:cNvSpPr txBox="1"/>
            <p:nvPr/>
          </p:nvSpPr>
          <p:spPr>
            <a:xfrm>
              <a:off x="-2" y="-1"/>
              <a:ext cx="3640206" cy="14528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1" tIns="91421" rIns="91421" bIns="91421" numCol="1" anchor="t">
              <a:spAutoFit/>
            </a:bodyPr>
            <a:lstStyle>
              <a:lvl1pPr>
                <a:spcBef>
                  <a:spcPts val="600"/>
                </a:spcBef>
                <a:defRPr sz="1800">
                  <a:solidFill>
                    <a:srgbClr val="3F3F3F"/>
                  </a:solidFill>
                  <a:latin typeface="Avenir Roman"/>
                  <a:ea typeface="Avenir Roman"/>
                  <a:cs typeface="Avenir Roman"/>
                  <a:sym typeface="Avenir Roman"/>
                </a:defRPr>
              </a:lvl1pPr>
            </a:lstStyle>
            <a:p>
              <a:pPr/>
              <a:r>
                <a:t>Запланируйте пару минут на рефлексию в конце защиты проекта и расскажите о планах по развитию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19;p31" descr="Google Shape;319;p3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Google Shape;320;p31"/>
          <p:cNvSpPr/>
          <p:nvPr/>
        </p:nvSpPr>
        <p:spPr>
          <a:xfrm>
            <a:off x="0" y="-2"/>
            <a:ext cx="12192000" cy="1859404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388" name="Google Shape;321;p31"/>
          <p:cNvSpPr/>
          <p:nvPr/>
        </p:nvSpPr>
        <p:spPr>
          <a:xfrm>
            <a:off x="-5" y="4643120"/>
            <a:ext cx="12192007" cy="2230203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389" name="Google Shape;322;p31"/>
          <p:cNvSpPr txBox="1"/>
          <p:nvPr/>
        </p:nvSpPr>
        <p:spPr>
          <a:xfrm>
            <a:off x="77284" y="2466797"/>
            <a:ext cx="12037346" cy="1568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2474" tIns="22474" rIns="22474" bIns="22474" anchor="ctr">
            <a:spAutoFit/>
          </a:bodyPr>
          <a:lstStyle/>
          <a:p>
            <a:pPr algn="ctr">
              <a:defRPr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Спасибо за внимание!</a:t>
            </a:r>
            <a:br/>
          </a:p>
        </p:txBody>
      </p:sp>
      <p:sp>
        <p:nvSpPr>
          <p:cNvPr id="390" name="Google Shape;324;p31"/>
          <p:cNvSpPr txBox="1"/>
          <p:nvPr>
            <p:ph type="body" sz="quarter" idx="4294967295"/>
          </p:nvPr>
        </p:nvSpPr>
        <p:spPr>
          <a:xfrm>
            <a:off x="5221032" y="5034486"/>
            <a:ext cx="6555300" cy="52290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Андрей</a:t>
            </a:r>
          </a:p>
        </p:txBody>
      </p:sp>
      <p:sp>
        <p:nvSpPr>
          <p:cNvPr id="391" name="Google Shape;325;p31"/>
          <p:cNvSpPr txBox="1"/>
          <p:nvPr/>
        </p:nvSpPr>
        <p:spPr>
          <a:xfrm>
            <a:off x="5266756" y="5590125"/>
            <a:ext cx="6463854" cy="308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normAutofit fontScale="100000" lnSpcReduction="0"/>
          </a:bodyPr>
          <a:lstStyle/>
          <a:p>
            <a:pPr lvl="1" defTabSz="713230"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Data Engineer</a:t>
            </a:r>
          </a:p>
        </p:txBody>
      </p:sp>
      <p:sp>
        <p:nvSpPr>
          <p:cNvPr id="392" name="Google Shape;327;p31"/>
          <p:cNvSpPr txBox="1"/>
          <p:nvPr/>
        </p:nvSpPr>
        <p:spPr>
          <a:xfrm>
            <a:off x="5266756" y="6269802"/>
            <a:ext cx="6463854" cy="308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normAutofit fontScale="100000" lnSpcReduction="0"/>
          </a:bodyPr>
          <a:lstStyle>
            <a:lvl1pPr defTabSz="344024">
              <a:defRPr sz="1395" u="sng">
                <a:solidFill>
                  <a:schemeClr val="accent4">
                    <a:lumOff val="25000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https://www.linkedin.com/in/aevstafyev/</a:t>
            </a:r>
          </a:p>
        </p:txBody>
      </p:sp>
      <p:sp>
        <p:nvSpPr>
          <p:cNvPr id="393" name="Google Shape;327;p31"/>
          <p:cNvSpPr txBox="1"/>
          <p:nvPr/>
        </p:nvSpPr>
        <p:spPr>
          <a:xfrm>
            <a:off x="5266756" y="5929962"/>
            <a:ext cx="6463854" cy="308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normAutofit fontScale="100000" lnSpcReduction="0"/>
          </a:bodyPr>
          <a:lstStyle>
            <a:lvl1pPr defTabSz="324253">
              <a:defRPr sz="1395" u="sng">
                <a:solidFill>
                  <a:schemeClr val="accent4">
                    <a:lumOff val="25000"/>
                  </a:schemeClr>
                </a:solidFill>
                <a:uFill>
                  <a:solidFill>
                    <a:srgbClr val="0000FF"/>
                  </a:solidFill>
                </a:uFill>
                <a:latin typeface="Times Roman"/>
                <a:ea typeface="Times Roman"/>
                <a:cs typeface="Times Roman"/>
                <a:sym typeface="Times Roman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https://github.com/achicha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175;p22" descr="Google Shape;175;p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Google Shape;176;p22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73" name="Google Shape;177;p22"/>
          <p:cNvSpPr/>
          <p:nvPr/>
        </p:nvSpPr>
        <p:spPr>
          <a:xfrm>
            <a:off x="-5" y="4643120"/>
            <a:ext cx="12192007" cy="2230219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74" name="Google Shape;178;p22"/>
          <p:cNvSpPr txBox="1"/>
          <p:nvPr/>
        </p:nvSpPr>
        <p:spPr>
          <a:xfrm>
            <a:off x="77284" y="2331498"/>
            <a:ext cx="12037432" cy="794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2474" tIns="22474" rIns="22474" bIns="22474" anchor="ctr">
            <a:spAutoFit/>
          </a:bodyPr>
          <a:lstStyle>
            <a:lvl1pPr algn="ctr">
              <a:defRPr b="1" sz="4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Меня хорошо видно &amp;&amp; слышно?</a:t>
            </a:r>
          </a:p>
        </p:txBody>
      </p:sp>
      <p:sp>
        <p:nvSpPr>
          <p:cNvPr id="275" name="Google Shape;179;p22"/>
          <p:cNvSpPr txBox="1"/>
          <p:nvPr/>
        </p:nvSpPr>
        <p:spPr>
          <a:xfrm>
            <a:off x="-1" y="3348628"/>
            <a:ext cx="12137446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def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Ставьте	       , если все хорошо</a:t>
            </a:r>
          </a:p>
          <a:p>
            <a:pPr algn="ctr">
              <a:def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Напишите в чат, если есть проблемы</a:t>
            </a:r>
          </a:p>
        </p:txBody>
      </p:sp>
      <p:grpSp>
        <p:nvGrpSpPr>
          <p:cNvPr id="278" name="Google Shape;180;p22"/>
          <p:cNvGrpSpPr/>
          <p:nvPr/>
        </p:nvGrpSpPr>
        <p:grpSpPr>
          <a:xfrm>
            <a:off x="5408874" y="3376697"/>
            <a:ext cx="324907" cy="280808"/>
            <a:chOff x="0" y="0"/>
            <a:chExt cx="324905" cy="280806"/>
          </a:xfrm>
        </p:grpSpPr>
        <p:sp>
          <p:nvSpPr>
            <p:cNvPr id="276" name="Rounded Rectangle"/>
            <p:cNvSpPr/>
            <p:nvPr/>
          </p:nvSpPr>
          <p:spPr>
            <a:xfrm>
              <a:off x="0" y="-1"/>
              <a:ext cx="324906" cy="280807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277" name="+"/>
            <p:cNvSpPr txBox="1"/>
            <p:nvPr/>
          </p:nvSpPr>
          <p:spPr>
            <a:xfrm>
              <a:off x="13708" y="699"/>
              <a:ext cx="297489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+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185;p23"/>
          <p:cNvSpPr txBox="1"/>
          <p:nvPr>
            <p:ph type="body" sz="quarter" idx="1"/>
          </p:nvPr>
        </p:nvSpPr>
        <p:spPr>
          <a:xfrm>
            <a:off x="-2" y="2941316"/>
            <a:ext cx="12191283" cy="636430"/>
          </a:xfrm>
          <a:prstGeom prst="rect">
            <a:avLst/>
          </a:prstGeom>
        </p:spPr>
        <p:txBody>
          <a:bodyPr/>
          <a:lstStyle/>
          <a:p>
            <a:pPr indent="0" defTabSz="365758">
              <a:defRPr b="1" sz="1400">
                <a:latin typeface="Roboto"/>
                <a:ea typeface="Roboto"/>
                <a:cs typeface="Roboto"/>
                <a:sym typeface="Roboto"/>
              </a:defRPr>
            </a:pPr>
            <a:r>
              <a:t>Защита проекта</a:t>
            </a:r>
          </a:p>
          <a:p>
            <a:pPr indent="0" defTabSz="365758">
              <a:defRPr b="1" sz="1400">
                <a:latin typeface="Roboto"/>
                <a:ea typeface="Roboto"/>
                <a:cs typeface="Roboto"/>
                <a:sym typeface="Roboto"/>
              </a:defRPr>
            </a:pPr>
            <a:r>
              <a:t>Тема: Анализ сезонных факторов, влияющих на рынок аренды велосипедов</a:t>
            </a:r>
          </a:p>
        </p:txBody>
      </p:sp>
      <p:pic>
        <p:nvPicPr>
          <p:cNvPr id="281" name="Google Shape;186;p23" descr="Google Shape;186;p23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4839" y="0"/>
                  <a:pt x="0" y="4839"/>
                  <a:pt x="0" y="10800"/>
                </a:cubicBezTo>
                <a:cubicBezTo>
                  <a:pt x="0" y="16761"/>
                  <a:pt x="4839" y="21600"/>
                  <a:pt x="10800" y="21600"/>
                </a:cubicBezTo>
                <a:cubicBezTo>
                  <a:pt x="16761" y="21600"/>
                  <a:pt x="21600" y="16761"/>
                  <a:pt x="21600" y="10800"/>
                </a:cubicBezTo>
                <a:cubicBezTo>
                  <a:pt x="21600" y="4839"/>
                  <a:pt x="16761" y="0"/>
                  <a:pt x="10800" y="0"/>
                </a:cubicBezTo>
                <a:close/>
              </a:path>
            </a:pathLst>
          </a:custGeom>
        </p:spPr>
      </p:pic>
      <p:sp>
        <p:nvSpPr>
          <p:cNvPr id="282" name="Google Shape;187;p23"/>
          <p:cNvSpPr txBox="1"/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defTabSz="832102">
              <a:lnSpc>
                <a:spcPct val="100000"/>
              </a:lnSpc>
              <a:spcBef>
                <a:spcPts val="0"/>
              </a:spcBef>
              <a:buSzTx/>
              <a:buNone/>
              <a:defRPr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Андрей</a:t>
            </a:r>
          </a:p>
        </p:txBody>
      </p:sp>
      <p:sp>
        <p:nvSpPr>
          <p:cNvPr id="283" name="Google Shape;188;p23"/>
          <p:cNvSpPr txBox="1"/>
          <p:nvPr>
            <p:ph type="body" idx="1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defTabSz="850391">
              <a:lnSpc>
                <a:spcPct val="100000"/>
              </a:lnSpc>
              <a:spcBef>
                <a:spcPts val="0"/>
              </a:spcBef>
              <a:buSzTx/>
              <a:buNone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Data Engineer</a:t>
            </a:r>
          </a:p>
        </p:txBody>
      </p:sp>
      <p:sp>
        <p:nvSpPr>
          <p:cNvPr id="284" name="Google Shape;189;p23"/>
          <p:cNvSpPr txBox="1"/>
          <p:nvPr>
            <p:ph type="body" idx="16"/>
          </p:nvPr>
        </p:nvSpPr>
        <p:spPr>
          <a:xfrm>
            <a:off x="5221032" y="5935295"/>
            <a:ext cx="6555331" cy="52296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defTabSz="420623">
              <a:lnSpc>
                <a:spcPct val="100000"/>
              </a:lnSpc>
              <a:spcBef>
                <a:spcPts val="0"/>
              </a:spcBef>
              <a:buSzTx/>
              <a:buNone/>
              <a:defRPr sz="1800" u="sng">
                <a:solidFill>
                  <a:schemeClr val="accent4">
                    <a:lumOff val="25000"/>
                  </a:schemeClr>
                </a:solidFill>
                <a:uFill>
                  <a:solidFill>
                    <a:srgbClr val="0000FF"/>
                  </a:solidFill>
                </a:uFill>
                <a:latin typeface="Times Roman"/>
                <a:ea typeface="Times Roman"/>
                <a:cs typeface="Times Roman"/>
                <a:sym typeface="Times Roman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https://github.com/achicha/otus-de-2020-02/tree/master/final_project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195;p24" descr="Google Shape;195;p2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Google Shape;196;p24"/>
          <p:cNvSpPr txBox="1"/>
          <p:nvPr/>
        </p:nvSpPr>
        <p:spPr>
          <a:xfrm>
            <a:off x="719665" y="325932"/>
            <a:ext cx="107526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def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План защиты</a:t>
            </a:r>
          </a:p>
        </p:txBody>
      </p:sp>
      <p:grpSp>
        <p:nvGrpSpPr>
          <p:cNvPr id="299" name="Google Shape;198;p24"/>
          <p:cNvGrpSpPr/>
          <p:nvPr/>
        </p:nvGrpSpPr>
        <p:grpSpPr>
          <a:xfrm>
            <a:off x="2665823" y="1665218"/>
            <a:ext cx="6944277" cy="2940255"/>
            <a:chOff x="0" y="0"/>
            <a:chExt cx="6944276" cy="2940254"/>
          </a:xfrm>
        </p:grpSpPr>
        <p:sp>
          <p:nvSpPr>
            <p:cNvPr id="288" name="Google Shape;199;p24"/>
            <p:cNvSpPr/>
            <p:nvPr/>
          </p:nvSpPr>
          <p:spPr>
            <a:xfrm>
              <a:off x="0" y="97182"/>
              <a:ext cx="6944277" cy="504074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289" name="Google Shape;200;p24"/>
            <p:cNvSpPr txBox="1"/>
            <p:nvPr/>
          </p:nvSpPr>
          <p:spPr>
            <a:xfrm>
              <a:off x="26638" y="-1"/>
              <a:ext cx="6890799" cy="698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3350" tIns="133350" rIns="133350" bIns="133350" numCol="1" anchor="ctr">
              <a:spAutoFit/>
            </a:bodyPr>
            <a:lstStyle>
              <a:lvl1pPr algn="ctr">
                <a:defRPr b="1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Цели проекта</a:t>
              </a:r>
            </a:p>
          </p:txBody>
        </p:sp>
        <p:sp>
          <p:nvSpPr>
            <p:cNvPr id="290" name="Google Shape;201;p24"/>
            <p:cNvSpPr/>
            <p:nvPr/>
          </p:nvSpPr>
          <p:spPr>
            <a:xfrm rot="5400000">
              <a:off x="3377564" y="522591"/>
              <a:ext cx="188985" cy="409368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291" name="Google Shape;203;p24"/>
            <p:cNvSpPr/>
            <p:nvPr/>
          </p:nvSpPr>
          <p:spPr>
            <a:xfrm>
              <a:off x="0" y="853323"/>
              <a:ext cx="6944277" cy="504074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292" name="Google Shape;204;p24"/>
            <p:cNvSpPr txBox="1"/>
            <p:nvPr/>
          </p:nvSpPr>
          <p:spPr>
            <a:xfrm>
              <a:off x="26638" y="782817"/>
              <a:ext cx="6890799" cy="645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6675" tIns="106675" rIns="106675" bIns="106675" numCol="1" anchor="ctr">
              <a:spAutoFit/>
            </a:bodyPr>
            <a:lstStyle>
              <a:lvl1pPr algn="ctr">
                <a:lnSpc>
                  <a:spcPct val="90000"/>
                </a:lnSpc>
                <a:defRPr b="1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Что планировалось</a:t>
              </a:r>
            </a:p>
          </p:txBody>
        </p:sp>
        <p:sp>
          <p:nvSpPr>
            <p:cNvPr id="293" name="Google Shape;205;p24"/>
            <p:cNvSpPr/>
            <p:nvPr/>
          </p:nvSpPr>
          <p:spPr>
            <a:xfrm rot="5400000">
              <a:off x="3377564" y="1278735"/>
              <a:ext cx="188985" cy="409367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294" name="Google Shape;207;p24"/>
            <p:cNvSpPr/>
            <p:nvPr/>
          </p:nvSpPr>
          <p:spPr>
            <a:xfrm>
              <a:off x="34795" y="1609467"/>
              <a:ext cx="6874592" cy="504074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295" name="Google Shape;208;p24"/>
            <p:cNvSpPr txBox="1"/>
            <p:nvPr/>
          </p:nvSpPr>
          <p:spPr>
            <a:xfrm>
              <a:off x="61432" y="1538961"/>
              <a:ext cx="6821436" cy="645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6675" tIns="106675" rIns="106675" bIns="106675" numCol="1" anchor="ctr">
              <a:spAutoFit/>
            </a:bodyPr>
            <a:lstStyle>
              <a:lvl1pPr algn="ctr">
                <a:lnSpc>
                  <a:spcPct val="90000"/>
                </a:lnSpc>
                <a:defRPr b="1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Используемые технологии</a:t>
              </a:r>
            </a:p>
          </p:txBody>
        </p:sp>
        <p:sp>
          <p:nvSpPr>
            <p:cNvPr id="296" name="Google Shape;209;p24"/>
            <p:cNvSpPr/>
            <p:nvPr/>
          </p:nvSpPr>
          <p:spPr>
            <a:xfrm rot="5400000">
              <a:off x="3377564" y="2034877"/>
              <a:ext cx="188985" cy="409367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297" name="Google Shape;211;p24"/>
            <p:cNvSpPr/>
            <p:nvPr/>
          </p:nvSpPr>
          <p:spPr>
            <a:xfrm>
              <a:off x="27666" y="2365609"/>
              <a:ext cx="6888854" cy="504075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298" name="Google Shape;212;p24"/>
            <p:cNvSpPr txBox="1"/>
            <p:nvPr/>
          </p:nvSpPr>
          <p:spPr>
            <a:xfrm>
              <a:off x="54305" y="2295103"/>
              <a:ext cx="6835697" cy="645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6675" tIns="106675" rIns="106675" bIns="106675" numCol="1" anchor="ctr">
              <a:spAutoFit/>
            </a:bodyPr>
            <a:lstStyle>
              <a:lvl1pPr algn="ctr">
                <a:lnSpc>
                  <a:spcPct val="90000"/>
                </a:lnSpc>
                <a:defRPr b="1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Что получилось</a:t>
              </a:r>
            </a:p>
          </p:txBody>
        </p:sp>
      </p:grpSp>
      <p:grpSp>
        <p:nvGrpSpPr>
          <p:cNvPr id="306" name="Google Shape;213;p24"/>
          <p:cNvGrpSpPr/>
          <p:nvPr/>
        </p:nvGrpSpPr>
        <p:grpSpPr>
          <a:xfrm>
            <a:off x="2730377" y="4600406"/>
            <a:ext cx="6944277" cy="1568905"/>
            <a:chOff x="0" y="0"/>
            <a:chExt cx="6944276" cy="1568903"/>
          </a:xfrm>
        </p:grpSpPr>
        <p:sp>
          <p:nvSpPr>
            <p:cNvPr id="300" name="Google Shape;214;p24"/>
            <p:cNvSpPr/>
            <p:nvPr/>
          </p:nvSpPr>
          <p:spPr>
            <a:xfrm>
              <a:off x="0" y="238115"/>
              <a:ext cx="6944277" cy="504074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01" name="Google Shape;215;p24"/>
            <p:cNvSpPr txBox="1"/>
            <p:nvPr/>
          </p:nvSpPr>
          <p:spPr>
            <a:xfrm>
              <a:off x="26638" y="140934"/>
              <a:ext cx="6890799" cy="698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3350" tIns="133350" rIns="133350" bIns="133350" numCol="1" anchor="ctr">
              <a:spAutoFit/>
            </a:bodyPr>
            <a:lstStyle>
              <a:lvl1pPr algn="ctr">
                <a:lnSpc>
                  <a:spcPct val="90000"/>
                </a:lnSpc>
                <a:defRPr b="1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Схемы/архитектура</a:t>
              </a:r>
            </a:p>
          </p:txBody>
        </p:sp>
        <p:sp>
          <p:nvSpPr>
            <p:cNvPr id="302" name="Google Shape;216;p24"/>
            <p:cNvSpPr/>
            <p:nvPr/>
          </p:nvSpPr>
          <p:spPr>
            <a:xfrm rot="5400000">
              <a:off x="3377564" y="663527"/>
              <a:ext cx="188985" cy="409368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03" name="Google Shape;218;p24"/>
            <p:cNvSpPr/>
            <p:nvPr/>
          </p:nvSpPr>
          <p:spPr>
            <a:xfrm>
              <a:off x="0" y="994260"/>
              <a:ext cx="6944277" cy="504073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04" name="Google Shape;219;p24"/>
            <p:cNvSpPr txBox="1"/>
            <p:nvPr/>
          </p:nvSpPr>
          <p:spPr>
            <a:xfrm>
              <a:off x="26638" y="923753"/>
              <a:ext cx="6890799" cy="645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6675" tIns="106675" rIns="106675" bIns="106675" numCol="1" anchor="ctr">
              <a:spAutoFit/>
            </a:bodyPr>
            <a:lstStyle>
              <a:lvl1pPr algn="ctr">
                <a:lnSpc>
                  <a:spcPct val="90000"/>
                </a:lnSpc>
                <a:defRPr b="1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Выводы</a:t>
              </a:r>
            </a:p>
          </p:txBody>
        </p:sp>
        <p:sp>
          <p:nvSpPr>
            <p:cNvPr id="305" name="Google Shape;220;p24"/>
            <p:cNvSpPr/>
            <p:nvPr/>
          </p:nvSpPr>
          <p:spPr>
            <a:xfrm rot="5400000">
              <a:off x="3377564" y="-110192"/>
              <a:ext cx="188985" cy="409368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226;p25" descr="Google Shape;226;p2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Google Shape;227;p25"/>
          <p:cNvSpPr txBox="1"/>
          <p:nvPr/>
        </p:nvSpPr>
        <p:spPr>
          <a:xfrm>
            <a:off x="719666" y="256102"/>
            <a:ext cx="10752667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defRPr b="1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Цели проекта</a:t>
            </a:r>
          </a:p>
        </p:txBody>
      </p:sp>
      <p:grpSp>
        <p:nvGrpSpPr>
          <p:cNvPr id="312" name="Google Shape;228;p25"/>
          <p:cNvGrpSpPr/>
          <p:nvPr/>
        </p:nvGrpSpPr>
        <p:grpSpPr>
          <a:xfrm>
            <a:off x="2340804" y="1712166"/>
            <a:ext cx="7541971" cy="1325887"/>
            <a:chOff x="0" y="-1"/>
            <a:chExt cx="7541969" cy="1325885"/>
          </a:xfrm>
        </p:grpSpPr>
        <p:sp>
          <p:nvSpPr>
            <p:cNvPr id="310" name="Rectangle"/>
            <p:cNvSpPr/>
            <p:nvPr/>
          </p:nvSpPr>
          <p:spPr>
            <a:xfrm>
              <a:off x="0" y="-2"/>
              <a:ext cx="7541971" cy="1325887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1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11" name="Понять, существует ли сезонность в прокате"/>
            <p:cNvSpPr txBox="1"/>
            <p:nvPr/>
          </p:nvSpPr>
          <p:spPr>
            <a:xfrm>
              <a:off x="0" y="510541"/>
              <a:ext cx="7541971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Понять, существует ли сезонность в прокате</a:t>
              </a:r>
            </a:p>
          </p:txBody>
        </p:sp>
      </p:grpSp>
      <p:sp>
        <p:nvSpPr>
          <p:cNvPr id="313" name="Google Shape;229;p25"/>
          <p:cNvSpPr txBox="1"/>
          <p:nvPr/>
        </p:nvSpPr>
        <p:spPr>
          <a:xfrm>
            <a:off x="2566876" y="1803610"/>
            <a:ext cx="797446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66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1</a:t>
            </a:r>
          </a:p>
        </p:txBody>
      </p:sp>
      <p:grpSp>
        <p:nvGrpSpPr>
          <p:cNvPr id="316" name="Google Shape;231;p25"/>
          <p:cNvGrpSpPr/>
          <p:nvPr/>
        </p:nvGrpSpPr>
        <p:grpSpPr>
          <a:xfrm>
            <a:off x="2340804" y="3304914"/>
            <a:ext cx="7541971" cy="1325888"/>
            <a:chOff x="0" y="0"/>
            <a:chExt cx="7541969" cy="1325886"/>
          </a:xfrm>
        </p:grpSpPr>
        <p:sp>
          <p:nvSpPr>
            <p:cNvPr id="314" name="Rectangle"/>
            <p:cNvSpPr/>
            <p:nvPr/>
          </p:nvSpPr>
          <p:spPr>
            <a:xfrm>
              <a:off x="0" y="-1"/>
              <a:ext cx="7541971" cy="1325888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1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15" name="Использовать облачные технологии"/>
            <p:cNvSpPr txBox="1"/>
            <p:nvPr/>
          </p:nvSpPr>
          <p:spPr>
            <a:xfrm>
              <a:off x="0" y="510541"/>
              <a:ext cx="7541971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Использовать облачные технологии</a:t>
              </a:r>
            </a:p>
          </p:txBody>
        </p:sp>
      </p:grpSp>
      <p:sp>
        <p:nvSpPr>
          <p:cNvPr id="317" name="Google Shape;232;p25"/>
          <p:cNvSpPr txBox="1"/>
          <p:nvPr/>
        </p:nvSpPr>
        <p:spPr>
          <a:xfrm>
            <a:off x="2566876" y="3396353"/>
            <a:ext cx="797446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66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318" name="Google Shape;234;p25"/>
          <p:cNvSpPr/>
          <p:nvPr/>
        </p:nvSpPr>
        <p:spPr>
          <a:xfrm>
            <a:off x="2340804" y="5002105"/>
            <a:ext cx="7541967" cy="1325885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 lim="400000"/>
          </a:ln>
          <a:effectLst>
            <a:outerShdw sx="100000" sy="100000" kx="0" ky="0" algn="b" rotWithShape="0" blurRad="190500" dist="38100" dir="2700000">
              <a:srgbClr val="000000">
                <a:alpha val="9411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319" name="Google Shape;236;p25"/>
          <p:cNvSpPr txBox="1"/>
          <p:nvPr/>
        </p:nvSpPr>
        <p:spPr>
          <a:xfrm>
            <a:off x="2566876" y="5093544"/>
            <a:ext cx="797446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66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242;p26" descr="Google Shape;242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Google Shape;243;p26"/>
          <p:cNvSpPr txBox="1"/>
          <p:nvPr/>
        </p:nvSpPr>
        <p:spPr>
          <a:xfrm>
            <a:off x="719666" y="256102"/>
            <a:ext cx="10752667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defRPr b="1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Что планировалось</a:t>
            </a:r>
          </a:p>
        </p:txBody>
      </p:sp>
      <p:sp>
        <p:nvSpPr>
          <p:cNvPr id="323" name="Google Shape;244;p26"/>
          <p:cNvSpPr txBox="1"/>
          <p:nvPr/>
        </p:nvSpPr>
        <p:spPr>
          <a:xfrm>
            <a:off x="7553273" y="2431674"/>
            <a:ext cx="2366656" cy="1005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Выделение фигурой/маркером инфы</a:t>
            </a:r>
          </a:p>
        </p:txBody>
      </p:sp>
      <p:sp>
        <p:nvSpPr>
          <p:cNvPr id="324" name="Google Shape;245;p26"/>
          <p:cNvSpPr txBox="1"/>
          <p:nvPr/>
        </p:nvSpPr>
        <p:spPr>
          <a:xfrm>
            <a:off x="3599989" y="4678557"/>
            <a:ext cx="2279240" cy="1310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Одна мысль на слайде </a:t>
            </a:r>
          </a:p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без картинок</a:t>
            </a:r>
          </a:p>
        </p:txBody>
      </p:sp>
      <p:sp>
        <p:nvSpPr>
          <p:cNvPr id="325" name="Google Shape;246;p26"/>
          <p:cNvSpPr txBox="1"/>
          <p:nvPr/>
        </p:nvSpPr>
        <p:spPr>
          <a:xfrm>
            <a:off x="6281727" y="4678557"/>
            <a:ext cx="2279240" cy="1310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Использование цифр для опроса</a:t>
            </a:r>
          </a:p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0-9</a:t>
            </a:r>
          </a:p>
        </p:txBody>
      </p:sp>
      <p:grpSp>
        <p:nvGrpSpPr>
          <p:cNvPr id="328" name="Google Shape;247;p26"/>
          <p:cNvGrpSpPr/>
          <p:nvPr/>
        </p:nvGrpSpPr>
        <p:grpSpPr>
          <a:xfrm>
            <a:off x="3117551" y="1516007"/>
            <a:ext cx="6016621" cy="841946"/>
            <a:chOff x="-1" y="-1"/>
            <a:chExt cx="6016619" cy="841944"/>
          </a:xfrm>
        </p:grpSpPr>
        <p:sp>
          <p:nvSpPr>
            <p:cNvPr id="326" name="Rectangle"/>
            <p:cNvSpPr/>
            <p:nvPr/>
          </p:nvSpPr>
          <p:spPr>
            <a:xfrm>
              <a:off x="-2" y="-2"/>
              <a:ext cx="6016621" cy="841946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1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27" name="Создать ETL pipeline для обработки данных"/>
            <p:cNvSpPr txBox="1"/>
            <p:nvPr/>
          </p:nvSpPr>
          <p:spPr>
            <a:xfrm>
              <a:off x="-2" y="281269"/>
              <a:ext cx="6016621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18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Создать ETL pipeline для обработки данных</a:t>
              </a:r>
            </a:p>
          </p:txBody>
        </p:sp>
      </p:grpSp>
      <p:sp>
        <p:nvSpPr>
          <p:cNvPr id="329" name="Google Shape;248;p26"/>
          <p:cNvSpPr txBox="1"/>
          <p:nvPr/>
        </p:nvSpPr>
        <p:spPr>
          <a:xfrm>
            <a:off x="3323961" y="1526454"/>
            <a:ext cx="79744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1</a:t>
            </a:r>
          </a:p>
        </p:txBody>
      </p:sp>
      <p:grpSp>
        <p:nvGrpSpPr>
          <p:cNvPr id="332" name="Google Shape;250;p26"/>
          <p:cNvGrpSpPr/>
          <p:nvPr/>
        </p:nvGrpSpPr>
        <p:grpSpPr>
          <a:xfrm>
            <a:off x="3117551" y="2489359"/>
            <a:ext cx="6016621" cy="841946"/>
            <a:chOff x="-1" y="-1"/>
            <a:chExt cx="6016619" cy="841944"/>
          </a:xfrm>
        </p:grpSpPr>
        <p:sp>
          <p:nvSpPr>
            <p:cNvPr id="330" name="Rectangle"/>
            <p:cNvSpPr/>
            <p:nvPr/>
          </p:nvSpPr>
          <p:spPr>
            <a:xfrm>
              <a:off x="-2" y="-2"/>
              <a:ext cx="6016621" cy="841946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1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31" name="Попробовать новый (для меня) BI tool"/>
            <p:cNvSpPr txBox="1"/>
            <p:nvPr/>
          </p:nvSpPr>
          <p:spPr>
            <a:xfrm>
              <a:off x="-2" y="281269"/>
              <a:ext cx="6016621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18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Попробовать новый (для меня) BI tool</a:t>
              </a:r>
            </a:p>
          </p:txBody>
        </p:sp>
      </p:grpSp>
      <p:grpSp>
        <p:nvGrpSpPr>
          <p:cNvPr id="335" name="Google Shape;251;p26"/>
          <p:cNvGrpSpPr/>
          <p:nvPr/>
        </p:nvGrpSpPr>
        <p:grpSpPr>
          <a:xfrm>
            <a:off x="3117551" y="3462710"/>
            <a:ext cx="6016621" cy="841945"/>
            <a:chOff x="-1" y="-1"/>
            <a:chExt cx="6016619" cy="841944"/>
          </a:xfrm>
        </p:grpSpPr>
        <p:sp>
          <p:nvSpPr>
            <p:cNvPr id="333" name="Rectangle"/>
            <p:cNvSpPr/>
            <p:nvPr/>
          </p:nvSpPr>
          <p:spPr>
            <a:xfrm>
              <a:off x="-2" y="-2"/>
              <a:ext cx="6016621" cy="841946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1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34" name="Уложиться в 4*2 часа :)"/>
            <p:cNvSpPr txBox="1"/>
            <p:nvPr/>
          </p:nvSpPr>
          <p:spPr>
            <a:xfrm>
              <a:off x="-2" y="268569"/>
              <a:ext cx="6016621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Уложиться в 4*2 часа :)</a:t>
              </a:r>
            </a:p>
          </p:txBody>
        </p:sp>
      </p:grpSp>
      <p:sp>
        <p:nvSpPr>
          <p:cNvPr id="336" name="Google Shape;252;p26"/>
          <p:cNvSpPr/>
          <p:nvPr/>
        </p:nvSpPr>
        <p:spPr>
          <a:xfrm>
            <a:off x="3117552" y="4436062"/>
            <a:ext cx="6016621" cy="841941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 lim="400000"/>
          </a:ln>
          <a:effectLst>
            <a:outerShdw sx="100000" sy="100000" kx="0" ky="0" algn="b" rotWithShape="0" blurRad="190500" dist="38100" dir="2700000">
              <a:srgbClr val="000000">
                <a:alpha val="9411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337" name="Google Shape;253;p26"/>
          <p:cNvSpPr/>
          <p:nvPr/>
        </p:nvSpPr>
        <p:spPr>
          <a:xfrm>
            <a:off x="3117552" y="5409412"/>
            <a:ext cx="6016621" cy="841941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 lim="400000"/>
          </a:ln>
          <a:effectLst>
            <a:outerShdw sx="100000" sy="100000" kx="0" ky="0" algn="b" rotWithShape="0" blurRad="190500" dist="38100" dir="2700000">
              <a:srgbClr val="000000">
                <a:alpha val="9411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338" name="Google Shape;254;p26"/>
          <p:cNvSpPr txBox="1"/>
          <p:nvPr/>
        </p:nvSpPr>
        <p:spPr>
          <a:xfrm>
            <a:off x="3323961" y="2502498"/>
            <a:ext cx="79744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339" name="Google Shape;256;p26"/>
          <p:cNvSpPr txBox="1"/>
          <p:nvPr/>
        </p:nvSpPr>
        <p:spPr>
          <a:xfrm>
            <a:off x="3323961" y="3458576"/>
            <a:ext cx="79744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340" name="Google Shape;258;p26"/>
          <p:cNvSpPr txBox="1"/>
          <p:nvPr/>
        </p:nvSpPr>
        <p:spPr>
          <a:xfrm>
            <a:off x="3323961" y="4438994"/>
            <a:ext cx="79744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341" name="Google Shape;260;p26"/>
          <p:cNvSpPr txBox="1"/>
          <p:nvPr/>
        </p:nvSpPr>
        <p:spPr>
          <a:xfrm>
            <a:off x="3323961" y="5399025"/>
            <a:ext cx="79744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5</a:t>
            </a:r>
          </a:p>
        </p:txBody>
      </p:sp>
      <p:pic>
        <p:nvPicPr>
          <p:cNvPr id="342" name="Google Shape;262;p26" descr="Google Shape;262;p2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2422216">
            <a:off x="10199929" y="4634198"/>
            <a:ext cx="1893604" cy="1893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268;p27" descr="Google Shape;268;p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45" name="Google Shape;269;p27"/>
          <p:cNvSpPr txBox="1"/>
          <p:nvPr/>
        </p:nvSpPr>
        <p:spPr>
          <a:xfrm>
            <a:off x="719665" y="256082"/>
            <a:ext cx="10752602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defRPr b="1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Используемые технологии</a:t>
            </a:r>
          </a:p>
        </p:txBody>
      </p:sp>
      <p:sp>
        <p:nvSpPr>
          <p:cNvPr id="346" name="Google Shape;270;p27"/>
          <p:cNvSpPr txBox="1"/>
          <p:nvPr/>
        </p:nvSpPr>
        <p:spPr>
          <a:xfrm>
            <a:off x="7553273" y="2431674"/>
            <a:ext cx="2366754" cy="1005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Выделение фигурой/маркером инфы</a:t>
            </a:r>
          </a:p>
        </p:txBody>
      </p:sp>
      <p:sp>
        <p:nvSpPr>
          <p:cNvPr id="347" name="Google Shape;271;p27"/>
          <p:cNvSpPr txBox="1"/>
          <p:nvPr/>
        </p:nvSpPr>
        <p:spPr>
          <a:xfrm>
            <a:off x="3599989" y="4678557"/>
            <a:ext cx="2279154" cy="1310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Одна мысль на слайде </a:t>
            </a:r>
          </a:p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без картинок</a:t>
            </a:r>
          </a:p>
        </p:txBody>
      </p:sp>
      <p:sp>
        <p:nvSpPr>
          <p:cNvPr id="348" name="Google Shape;272;p27"/>
          <p:cNvSpPr txBox="1"/>
          <p:nvPr/>
        </p:nvSpPr>
        <p:spPr>
          <a:xfrm>
            <a:off x="6281727" y="4678557"/>
            <a:ext cx="2279153" cy="1310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Использование цифр для опроса</a:t>
            </a:r>
          </a:p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  <a:p>
            <a:pPr algn="ctr"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0-9</a:t>
            </a:r>
          </a:p>
        </p:txBody>
      </p:sp>
      <p:grpSp>
        <p:nvGrpSpPr>
          <p:cNvPr id="351" name="Google Shape;273;p27"/>
          <p:cNvGrpSpPr/>
          <p:nvPr/>
        </p:nvGrpSpPr>
        <p:grpSpPr>
          <a:xfrm>
            <a:off x="3117549" y="1516006"/>
            <a:ext cx="6016507" cy="841806"/>
            <a:chOff x="-1" y="0"/>
            <a:chExt cx="6016505" cy="841805"/>
          </a:xfrm>
        </p:grpSpPr>
        <p:sp>
          <p:nvSpPr>
            <p:cNvPr id="349" name="Rectangle"/>
            <p:cNvSpPr/>
            <p:nvPr/>
          </p:nvSpPr>
          <p:spPr>
            <a:xfrm>
              <a:off x="-2" y="-1"/>
              <a:ext cx="6016507" cy="841807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50" name="Google Cloud"/>
            <p:cNvSpPr txBox="1"/>
            <p:nvPr/>
          </p:nvSpPr>
          <p:spPr>
            <a:xfrm>
              <a:off x="-2" y="268500"/>
              <a:ext cx="6016507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Google Cloud </a:t>
              </a:r>
            </a:p>
          </p:txBody>
        </p:sp>
      </p:grpSp>
      <p:sp>
        <p:nvSpPr>
          <p:cNvPr id="352" name="Google Shape;274;p27"/>
          <p:cNvSpPr txBox="1"/>
          <p:nvPr/>
        </p:nvSpPr>
        <p:spPr>
          <a:xfrm>
            <a:off x="3323961" y="1526523"/>
            <a:ext cx="79740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1</a:t>
            </a:r>
          </a:p>
        </p:txBody>
      </p:sp>
      <p:grpSp>
        <p:nvGrpSpPr>
          <p:cNvPr id="355" name="Google Shape;276;p27"/>
          <p:cNvGrpSpPr/>
          <p:nvPr/>
        </p:nvGrpSpPr>
        <p:grpSpPr>
          <a:xfrm>
            <a:off x="3117549" y="2489357"/>
            <a:ext cx="6016507" cy="841808"/>
            <a:chOff x="-1" y="0"/>
            <a:chExt cx="6016505" cy="841807"/>
          </a:xfrm>
        </p:grpSpPr>
        <p:sp>
          <p:nvSpPr>
            <p:cNvPr id="353" name="Rectangle"/>
            <p:cNvSpPr/>
            <p:nvPr/>
          </p:nvSpPr>
          <p:spPr>
            <a:xfrm>
              <a:off x="-2" y="-1"/>
              <a:ext cx="6016507" cy="841808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54" name="Composer (managed Airflow)"/>
            <p:cNvSpPr txBox="1"/>
            <p:nvPr/>
          </p:nvSpPr>
          <p:spPr>
            <a:xfrm>
              <a:off x="-2" y="268501"/>
              <a:ext cx="6016507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Composer (managed Airflow)</a:t>
              </a:r>
            </a:p>
          </p:txBody>
        </p:sp>
      </p:grpSp>
      <p:grpSp>
        <p:nvGrpSpPr>
          <p:cNvPr id="358" name="Google Shape;277;p27"/>
          <p:cNvGrpSpPr/>
          <p:nvPr/>
        </p:nvGrpSpPr>
        <p:grpSpPr>
          <a:xfrm>
            <a:off x="3117549" y="3462708"/>
            <a:ext cx="6016507" cy="841808"/>
            <a:chOff x="-1" y="-1"/>
            <a:chExt cx="6016505" cy="841807"/>
          </a:xfrm>
        </p:grpSpPr>
        <p:sp>
          <p:nvSpPr>
            <p:cNvPr id="356" name="Rectangle"/>
            <p:cNvSpPr/>
            <p:nvPr/>
          </p:nvSpPr>
          <p:spPr>
            <a:xfrm>
              <a:off x="-2" y="-2"/>
              <a:ext cx="6016507" cy="841809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57" name="BigQuery"/>
            <p:cNvSpPr txBox="1"/>
            <p:nvPr/>
          </p:nvSpPr>
          <p:spPr>
            <a:xfrm>
              <a:off x="-2" y="268501"/>
              <a:ext cx="6016507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BigQuery </a:t>
              </a:r>
            </a:p>
          </p:txBody>
        </p:sp>
      </p:grpSp>
      <p:grpSp>
        <p:nvGrpSpPr>
          <p:cNvPr id="361" name="Google Shape;278;p27"/>
          <p:cNvGrpSpPr/>
          <p:nvPr/>
        </p:nvGrpSpPr>
        <p:grpSpPr>
          <a:xfrm>
            <a:off x="3117549" y="4436059"/>
            <a:ext cx="6016507" cy="841809"/>
            <a:chOff x="-1" y="-1"/>
            <a:chExt cx="6016505" cy="841807"/>
          </a:xfrm>
        </p:grpSpPr>
        <p:sp>
          <p:nvSpPr>
            <p:cNvPr id="359" name="Rectangle"/>
            <p:cNvSpPr/>
            <p:nvPr/>
          </p:nvSpPr>
          <p:spPr>
            <a:xfrm>
              <a:off x="-2" y="-2"/>
              <a:ext cx="6016507" cy="841809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60" name="Data Studio (BI)"/>
            <p:cNvSpPr txBox="1"/>
            <p:nvPr/>
          </p:nvSpPr>
          <p:spPr>
            <a:xfrm>
              <a:off x="-2" y="268501"/>
              <a:ext cx="6016507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Data Studio (BI)</a:t>
              </a:r>
            </a:p>
          </p:txBody>
        </p:sp>
      </p:grpSp>
      <p:grpSp>
        <p:nvGrpSpPr>
          <p:cNvPr id="364" name="Google Shape;279;p27"/>
          <p:cNvGrpSpPr/>
          <p:nvPr/>
        </p:nvGrpSpPr>
        <p:grpSpPr>
          <a:xfrm>
            <a:off x="3117549" y="5409409"/>
            <a:ext cx="6016507" cy="841808"/>
            <a:chOff x="-1" y="-1"/>
            <a:chExt cx="6016505" cy="841807"/>
          </a:xfrm>
        </p:grpSpPr>
        <p:sp>
          <p:nvSpPr>
            <p:cNvPr id="362" name="Rectangle"/>
            <p:cNvSpPr/>
            <p:nvPr/>
          </p:nvSpPr>
          <p:spPr>
            <a:xfrm>
              <a:off x="-2" y="-2"/>
              <a:ext cx="6016507" cy="841809"/>
            </a:xfrm>
            <a:prstGeom prst="rect">
              <a:avLst/>
            </a:prstGeom>
            <a:solidFill>
              <a:srgbClr val="FEFEFE"/>
            </a:solidFill>
            <a:ln w="12700" cap="flat">
              <a:solidFill>
                <a:srgbClr val="D5DDE3"/>
              </a:solidFill>
              <a:prstDash val="solid"/>
              <a:miter lim="400000"/>
            </a:ln>
            <a:effectLst>
              <a:outerShdw sx="100000" sy="100000" kx="0" ky="0" algn="b" rotWithShape="0" blurRad="190500" dist="38100" dir="2700000">
                <a:srgbClr val="000000">
                  <a:alpha val="941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pPr>
            </a:p>
          </p:txBody>
        </p:sp>
        <p:sp>
          <p:nvSpPr>
            <p:cNvPr id="363" name="Python"/>
            <p:cNvSpPr txBox="1"/>
            <p:nvPr/>
          </p:nvSpPr>
          <p:spPr>
            <a:xfrm>
              <a:off x="-2" y="268501"/>
              <a:ext cx="6016507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 sz="2000">
                  <a:solidFill>
                    <a:srgbClr val="3F3F3F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</a:lstStyle>
            <a:p>
              <a:pPr/>
              <a:r>
                <a:t>Python</a:t>
              </a:r>
            </a:p>
          </p:txBody>
        </p:sp>
      </p:grpSp>
      <p:sp>
        <p:nvSpPr>
          <p:cNvPr id="365" name="Google Shape;280;p27"/>
          <p:cNvSpPr txBox="1"/>
          <p:nvPr/>
        </p:nvSpPr>
        <p:spPr>
          <a:xfrm>
            <a:off x="3323961" y="2502567"/>
            <a:ext cx="79740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366" name="Google Shape;282;p27"/>
          <p:cNvSpPr txBox="1"/>
          <p:nvPr/>
        </p:nvSpPr>
        <p:spPr>
          <a:xfrm>
            <a:off x="3323961" y="3458644"/>
            <a:ext cx="79740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367" name="Google Shape;284;p27"/>
          <p:cNvSpPr txBox="1"/>
          <p:nvPr/>
        </p:nvSpPr>
        <p:spPr>
          <a:xfrm>
            <a:off x="3323961" y="4439063"/>
            <a:ext cx="79740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368" name="Google Shape;286;p27"/>
          <p:cNvSpPr txBox="1"/>
          <p:nvPr/>
        </p:nvSpPr>
        <p:spPr>
          <a:xfrm>
            <a:off x="3323961" y="5399093"/>
            <a:ext cx="79740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rgbClr val="40CDD0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5</a:t>
            </a:r>
          </a:p>
        </p:txBody>
      </p:sp>
      <p:pic>
        <p:nvPicPr>
          <p:cNvPr id="369" name="Google Shape;288;p27" descr="Google Shape;288;p2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2422216">
            <a:off x="10199929" y="4634198"/>
            <a:ext cx="1893604" cy="1893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294;p28" descr="Google Shape;294;p2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72" name="Google Shape;295;p28"/>
          <p:cNvSpPr txBox="1"/>
          <p:nvPr/>
        </p:nvSpPr>
        <p:spPr>
          <a:xfrm>
            <a:off x="719665" y="256082"/>
            <a:ext cx="10752602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defRPr b="1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Что получилось</a:t>
            </a:r>
          </a:p>
        </p:txBody>
      </p:sp>
      <p:sp>
        <p:nvSpPr>
          <p:cNvPr id="373" name="Google Shape;296;p28"/>
          <p:cNvSpPr txBox="1"/>
          <p:nvPr/>
        </p:nvSpPr>
        <p:spPr>
          <a:xfrm>
            <a:off x="719675" y="1517649"/>
            <a:ext cx="10326300" cy="43105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spAutoFit/>
          </a:bodyPr>
          <a:lstStyle/>
          <a:p>
            <a:pPr>
              <a:defRPr sz="3000">
                <a:solidFill>
                  <a:srgbClr val="1D1C1D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Скрины основных экранов приложения и действий</a:t>
            </a:r>
          </a:p>
          <a:p>
            <a:pPr>
              <a:defRPr sz="3000">
                <a:solidFill>
                  <a:srgbClr val="1D1C1D"/>
                </a:solidFill>
                <a:latin typeface="Roboto"/>
                <a:ea typeface="Roboto"/>
                <a:cs typeface="Roboto"/>
                <a:sym typeface="Roboto"/>
              </a:defRPr>
            </a:pPr>
          </a:p>
          <a:p>
            <a:pPr>
              <a:defRPr i="1" sz="1800">
                <a:solidFill>
                  <a:srgbClr val="1D1C1D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или</a:t>
            </a:r>
          </a:p>
          <a:p>
            <a:pPr>
              <a:defRPr sz="3000">
                <a:solidFill>
                  <a:srgbClr val="1D1C1D"/>
                </a:solidFill>
                <a:latin typeface="Roboto"/>
                <a:ea typeface="Roboto"/>
                <a:cs typeface="Roboto"/>
                <a:sym typeface="Roboto"/>
              </a:defRPr>
            </a:pPr>
          </a:p>
          <a:p>
            <a:pPr>
              <a:defRPr sz="3000">
                <a:solidFill>
                  <a:srgbClr val="1D1C1D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Демонстрация приложения и исходных кодов</a:t>
            </a:r>
          </a:p>
          <a:p>
            <a:pPr>
              <a:defRPr sz="3000">
                <a:solidFill>
                  <a:srgbClr val="1D1C1D"/>
                </a:solidFill>
                <a:latin typeface="Roboto"/>
                <a:ea typeface="Roboto"/>
                <a:cs typeface="Roboto"/>
                <a:sym typeface="Roboto"/>
              </a:defRPr>
            </a:pPr>
          </a:p>
          <a:p>
            <a:pPr>
              <a:defRPr i="1" sz="1800">
                <a:solidFill>
                  <a:srgbClr val="1D1C1D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или</a:t>
            </a:r>
            <a:endParaRPr sz="3000"/>
          </a:p>
          <a:p>
            <a:pPr>
              <a:defRPr sz="3000">
                <a:solidFill>
                  <a:srgbClr val="1D1C1D"/>
                </a:solidFill>
                <a:latin typeface="+mj-lt"/>
                <a:ea typeface="+mj-ea"/>
                <a:cs typeface="+mj-cs"/>
                <a:sym typeface="Arial"/>
              </a:defRPr>
            </a:pPr>
          </a:p>
          <a:p>
            <a:pPr>
              <a:defRPr sz="3000">
                <a:solidFill>
                  <a:srgbClr val="1D1C1D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Ссылка на репозиторий с исходными кодами или просто удачные кусочки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01;p29" descr="Google Shape;301;p2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Google Shape;302;p29"/>
          <p:cNvSpPr txBox="1"/>
          <p:nvPr/>
        </p:nvSpPr>
        <p:spPr>
          <a:xfrm>
            <a:off x="719665" y="256082"/>
            <a:ext cx="10752602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defRPr b="1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Схемы (архитектура, БД)</a:t>
            </a:r>
          </a:p>
        </p:txBody>
      </p:sp>
      <p:pic>
        <p:nvPicPr>
          <p:cNvPr id="377" name="Screenshot 2020-07-01 at 17.22.09.png" descr="Screenshot 2020-07-01 at 17.22.0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2500" y="1503667"/>
            <a:ext cx="10113338" cy="46609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Специальное оформление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Специальное оформление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Специальное оформление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Специальное оформление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Специальное оформление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Специальное оформление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